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366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358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331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374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343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33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370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362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351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47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377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334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367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57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39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330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373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342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35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35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378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63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80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346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348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35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341.xml"/>
  <Override ContentType="application/vnd.openxmlformats-officedocument.presentationml.slideLayout+xml" PartName="/ppt/slideLayouts/slideLayout368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372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45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353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336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379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3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364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375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3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40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49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365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369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360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355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337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354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71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344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361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350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359.xml"/>
  <Override ContentType="application/vnd.openxmlformats-officedocument.presentationml.slideLayout+xml" PartName="/ppt/slideLayouts/slideLayout376.xml"/>
  <Override ContentType="application/vnd.openxmlformats-officedocument.presentationml.slideLayout+xml" PartName="/ppt/slideLayouts/slideLayout160.xml"/>
  <Override ContentType="application/vnd.openxmlformats-officedocument.presentationml.slideLayout+xml" PartName="/ppt/slideLayouts/slideLayout333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029" r:id="rId4"/>
    <p:sldMasterId id="2147484030" r:id="rId5"/>
    <p:sldMasterId id="2147484031" r:id="rId6"/>
    <p:sldMasterId id="2147484032" r:id="rId7"/>
    <p:sldMasterId id="2147484033" r:id="rId8"/>
    <p:sldMasterId id="2147484034" r:id="rId9"/>
    <p:sldMasterId id="2147484035" r:id="rId10"/>
    <p:sldMasterId id="2147484036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  <p:sldId id="360" r:id="rId117"/>
    <p:sldId id="361" r:id="rId118"/>
    <p:sldId id="362" r:id="rId119"/>
    <p:sldId id="363" r:id="rId120"/>
    <p:sldId id="364" r:id="rId121"/>
    <p:sldId id="365" r:id="rId122"/>
    <p:sldId id="366" r:id="rId123"/>
    <p:sldId id="367" r:id="rId124"/>
    <p:sldId id="368" r:id="rId125"/>
    <p:sldId id="369" r:id="rId126"/>
    <p:sldId id="370" r:id="rId127"/>
    <p:sldId id="371" r:id="rId128"/>
    <p:sldId id="372" r:id="rId129"/>
    <p:sldId id="373" r:id="rId130"/>
    <p:sldId id="374" r:id="rId131"/>
    <p:sldId id="375" r:id="rId132"/>
    <p:sldId id="376" r:id="rId133"/>
    <p:sldId id="377" r:id="rId134"/>
    <p:sldId id="378" r:id="rId135"/>
    <p:sldId id="379" r:id="rId136"/>
    <p:sldId id="380" r:id="rId137"/>
    <p:sldId id="381" r:id="rId138"/>
    <p:sldId id="382" r:id="rId139"/>
    <p:sldId id="383" r:id="rId140"/>
    <p:sldId id="384" r:id="rId141"/>
    <p:sldId id="385" r:id="rId142"/>
    <p:sldId id="386" r:id="rId143"/>
    <p:sldId id="387" r:id="rId144"/>
    <p:sldId id="388" r:id="rId145"/>
    <p:sldId id="389" r:id="rId146"/>
    <p:sldId id="390" r:id="rId147"/>
    <p:sldId id="391" r:id="rId148"/>
    <p:sldId id="392" r:id="rId149"/>
    <p:sldId id="393" r:id="rId150"/>
    <p:sldId id="394" r:id="rId151"/>
    <p:sldId id="395" r:id="rId152"/>
    <p:sldId id="396" r:id="rId153"/>
    <p:sldId id="397" r:id="rId154"/>
    <p:sldId id="398" r:id="rId155"/>
    <p:sldId id="399" r:id="rId156"/>
    <p:sldId id="400" r:id="rId157"/>
    <p:sldId id="401" r:id="rId158"/>
    <p:sldId id="402" r:id="rId159"/>
    <p:sldId id="403" r:id="rId160"/>
    <p:sldId id="404" r:id="rId161"/>
    <p:sldId id="405" r:id="rId162"/>
    <p:sldId id="406" r:id="rId163"/>
    <p:sldId id="407" r:id="rId164"/>
    <p:sldId id="408" r:id="rId165"/>
    <p:sldId id="409" r:id="rId166"/>
    <p:sldId id="410" r:id="rId167"/>
    <p:sldId id="411" r:id="rId168"/>
    <p:sldId id="412" r:id="rId169"/>
    <p:sldId id="413" r:id="rId170"/>
    <p:sldId id="414" r:id="rId171"/>
    <p:sldId id="415" r:id="rId172"/>
    <p:sldId id="416" r:id="rId173"/>
    <p:sldId id="417" r:id="rId174"/>
    <p:sldId id="418" r:id="rId175"/>
    <p:sldId id="419" r:id="rId176"/>
    <p:sldId id="420" r:id="rId177"/>
    <p:sldId id="421" r:id="rId178"/>
    <p:sldId id="422" r:id="rId179"/>
    <p:sldId id="423" r:id="rId180"/>
    <p:sldId id="424" r:id="rId181"/>
    <p:sldId id="425" r:id="rId182"/>
    <p:sldId id="426" r:id="rId183"/>
    <p:sldId id="427" r:id="rId184"/>
    <p:sldId id="428" r:id="rId185"/>
    <p:sldId id="429" r:id="rId186"/>
    <p:sldId id="430" r:id="rId187"/>
    <p:sldId id="431" r:id="rId188"/>
    <p:sldId id="432" r:id="rId189"/>
    <p:sldId id="433" r:id="rId190"/>
    <p:sldId id="434" r:id="rId191"/>
    <p:sldId id="435" r:id="rId192"/>
    <p:sldId id="436" r:id="rId193"/>
    <p:sldId id="437" r:id="rId194"/>
    <p:sldId id="438" r:id="rId195"/>
    <p:sldId id="439" r:id="rId196"/>
    <p:sldId id="440" r:id="rId197"/>
    <p:sldId id="441" r:id="rId198"/>
    <p:sldId id="442" r:id="rId199"/>
    <p:sldId id="443" r:id="rId200"/>
    <p:sldId id="444" r:id="rId201"/>
    <p:sldId id="445" r:id="rId202"/>
    <p:sldId id="446" r:id="rId203"/>
    <p:sldId id="447" r:id="rId204"/>
    <p:sldId id="448" r:id="rId205"/>
    <p:sldId id="449" r:id="rId206"/>
    <p:sldId id="450" r:id="rId207"/>
    <p:sldId id="451" r:id="rId208"/>
    <p:sldId id="452" r:id="rId209"/>
    <p:sldId id="453" r:id="rId210"/>
    <p:sldId id="454" r:id="rId211"/>
    <p:sldId id="455" r:id="rId212"/>
    <p:sldId id="456" r:id="rId213"/>
    <p:sldId id="457" r:id="rId214"/>
    <p:sldId id="458" r:id="rId215"/>
    <p:sldId id="459" r:id="rId216"/>
    <p:sldId id="460" r:id="rId217"/>
    <p:sldId id="461" r:id="rId218"/>
    <p:sldId id="462" r:id="rId219"/>
    <p:sldId id="463" r:id="rId220"/>
    <p:sldId id="464" r:id="rId221"/>
    <p:sldId id="465" r:id="rId222"/>
    <p:sldId id="466" r:id="rId223"/>
    <p:sldId id="467" r:id="rId224"/>
    <p:sldId id="468" r:id="rId225"/>
    <p:sldId id="469" r:id="rId226"/>
    <p:sldId id="470" r:id="rId227"/>
    <p:sldId id="471" r:id="rId228"/>
    <p:sldId id="472" r:id="rId229"/>
    <p:sldId id="473" r:id="rId230"/>
    <p:sldId id="474" r:id="rId231"/>
    <p:sldId id="475" r:id="rId232"/>
    <p:sldId id="476" r:id="rId233"/>
    <p:sldId id="477" r:id="rId234"/>
    <p:sldId id="478" r:id="rId235"/>
  </p:sldIdLst>
  <p:sldSz cy="5143500" cx="9144000"/>
  <p:notesSz cx="6858000" cy="9144000"/>
  <p:embeddedFontLst>
    <p:embeddedFont>
      <p:font typeface="Roboto Mono Medium"/>
      <p:regular r:id="rId236"/>
      <p:bold r:id="rId237"/>
      <p:italic r:id="rId238"/>
      <p:boldItalic r:id="rId239"/>
    </p:embeddedFont>
    <p:embeddedFont>
      <p:font typeface="Proxima Nova"/>
      <p:regular r:id="rId240"/>
      <p:bold r:id="rId241"/>
      <p:italic r:id="rId242"/>
      <p:boldItalic r:id="rId243"/>
    </p:embeddedFont>
    <p:embeddedFont>
      <p:font typeface="Montserrat"/>
      <p:regular r:id="rId244"/>
      <p:bold r:id="rId245"/>
      <p:italic r:id="rId246"/>
      <p:boldItalic r:id="rId247"/>
    </p:embeddedFont>
    <p:embeddedFont>
      <p:font typeface="Proxima Nova Semibold"/>
      <p:regular r:id="rId248"/>
      <p:bold r:id="rId249"/>
      <p:boldItalic r:id="rId250"/>
    </p:embeddedFont>
    <p:embeddedFont>
      <p:font typeface="Helvetica Neue"/>
      <p:regular r:id="rId251"/>
      <p:bold r:id="rId252"/>
      <p:italic r:id="rId253"/>
      <p:boldItalic r:id="rId254"/>
    </p:embeddedFont>
    <p:embeddedFont>
      <p:font typeface="Roboto Mono"/>
      <p:regular r:id="rId255"/>
      <p:bold r:id="rId256"/>
      <p:italic r:id="rId257"/>
      <p:boldItalic r:id="rId2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4E5A1C-C8FF-40E6-A817-B3F80BA17AEB}">
  <a:tblStyle styleId="{F14E5A1C-C8FF-40E6-A817-B3F80BA17A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56C2689-0620-4207-A2CF-AD42F9754A6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190" Type="http://schemas.openxmlformats.org/officeDocument/2006/relationships/slide" Target="slides/slide178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4" Type="http://schemas.openxmlformats.org/officeDocument/2006/relationships/slide" Target="slides/slide32.xml"/><Relationship Id="rId194" Type="http://schemas.openxmlformats.org/officeDocument/2006/relationships/slide" Target="slides/slide182.xml"/><Relationship Id="rId43" Type="http://schemas.openxmlformats.org/officeDocument/2006/relationships/slide" Target="slides/slide31.xml"/><Relationship Id="rId193" Type="http://schemas.openxmlformats.org/officeDocument/2006/relationships/slide" Target="slides/slide181.xml"/><Relationship Id="rId46" Type="http://schemas.openxmlformats.org/officeDocument/2006/relationships/slide" Target="slides/slide34.xml"/><Relationship Id="rId192" Type="http://schemas.openxmlformats.org/officeDocument/2006/relationships/slide" Target="slides/slide180.xml"/><Relationship Id="rId45" Type="http://schemas.openxmlformats.org/officeDocument/2006/relationships/slide" Target="slides/slide33.xml"/><Relationship Id="rId191" Type="http://schemas.openxmlformats.org/officeDocument/2006/relationships/slide" Target="slides/slide179.xml"/><Relationship Id="rId48" Type="http://schemas.openxmlformats.org/officeDocument/2006/relationships/slide" Target="slides/slide36.xml"/><Relationship Id="rId187" Type="http://schemas.openxmlformats.org/officeDocument/2006/relationships/slide" Target="slides/slide175.xml"/><Relationship Id="rId47" Type="http://schemas.openxmlformats.org/officeDocument/2006/relationships/slide" Target="slides/slide35.xml"/><Relationship Id="rId186" Type="http://schemas.openxmlformats.org/officeDocument/2006/relationships/slide" Target="slides/slide174.xml"/><Relationship Id="rId185" Type="http://schemas.openxmlformats.org/officeDocument/2006/relationships/slide" Target="slides/slide173.xml"/><Relationship Id="rId49" Type="http://schemas.openxmlformats.org/officeDocument/2006/relationships/slide" Target="slides/slide37.xml"/><Relationship Id="rId184" Type="http://schemas.openxmlformats.org/officeDocument/2006/relationships/slide" Target="slides/slide172.xml"/><Relationship Id="rId189" Type="http://schemas.openxmlformats.org/officeDocument/2006/relationships/slide" Target="slides/slide177.xml"/><Relationship Id="rId188" Type="http://schemas.openxmlformats.org/officeDocument/2006/relationships/slide" Target="slides/slide176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3" Type="http://schemas.openxmlformats.org/officeDocument/2006/relationships/slide" Target="slides/slide21.xml"/><Relationship Id="rId183" Type="http://schemas.openxmlformats.org/officeDocument/2006/relationships/slide" Target="slides/slide171.xml"/><Relationship Id="rId32" Type="http://schemas.openxmlformats.org/officeDocument/2006/relationships/slide" Target="slides/slide20.xml"/><Relationship Id="rId182" Type="http://schemas.openxmlformats.org/officeDocument/2006/relationships/slide" Target="slides/slide170.xml"/><Relationship Id="rId35" Type="http://schemas.openxmlformats.org/officeDocument/2006/relationships/slide" Target="slides/slide23.xml"/><Relationship Id="rId181" Type="http://schemas.openxmlformats.org/officeDocument/2006/relationships/slide" Target="slides/slide169.xml"/><Relationship Id="rId34" Type="http://schemas.openxmlformats.org/officeDocument/2006/relationships/slide" Target="slides/slide22.xml"/><Relationship Id="rId180" Type="http://schemas.openxmlformats.org/officeDocument/2006/relationships/slide" Target="slides/slide168.xml"/><Relationship Id="rId37" Type="http://schemas.openxmlformats.org/officeDocument/2006/relationships/slide" Target="slides/slide25.xml"/><Relationship Id="rId176" Type="http://schemas.openxmlformats.org/officeDocument/2006/relationships/slide" Target="slides/slide164.xml"/><Relationship Id="rId36" Type="http://schemas.openxmlformats.org/officeDocument/2006/relationships/slide" Target="slides/slide24.xml"/><Relationship Id="rId175" Type="http://schemas.openxmlformats.org/officeDocument/2006/relationships/slide" Target="slides/slide163.xml"/><Relationship Id="rId39" Type="http://schemas.openxmlformats.org/officeDocument/2006/relationships/slide" Target="slides/slide27.xml"/><Relationship Id="rId174" Type="http://schemas.openxmlformats.org/officeDocument/2006/relationships/slide" Target="slides/slide162.xml"/><Relationship Id="rId38" Type="http://schemas.openxmlformats.org/officeDocument/2006/relationships/slide" Target="slides/slide26.xml"/><Relationship Id="rId173" Type="http://schemas.openxmlformats.org/officeDocument/2006/relationships/slide" Target="slides/slide161.xml"/><Relationship Id="rId179" Type="http://schemas.openxmlformats.org/officeDocument/2006/relationships/slide" Target="slides/slide167.xml"/><Relationship Id="rId178" Type="http://schemas.openxmlformats.org/officeDocument/2006/relationships/slide" Target="slides/slide166.xml"/><Relationship Id="rId177" Type="http://schemas.openxmlformats.org/officeDocument/2006/relationships/slide" Target="slides/slide165.xml"/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10" Type="http://schemas.openxmlformats.org/officeDocument/2006/relationships/slideMaster" Target="slideMasters/slideMaster7.xml"/><Relationship Id="rId1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5" Type="http://schemas.openxmlformats.org/officeDocument/2006/relationships/slide" Target="slides/slide3.xml"/><Relationship Id="rId198" Type="http://schemas.openxmlformats.org/officeDocument/2006/relationships/slide" Target="slides/slide186.xml"/><Relationship Id="rId14" Type="http://schemas.openxmlformats.org/officeDocument/2006/relationships/slide" Target="slides/slide2.xml"/><Relationship Id="rId197" Type="http://schemas.openxmlformats.org/officeDocument/2006/relationships/slide" Target="slides/slide185.xml"/><Relationship Id="rId17" Type="http://schemas.openxmlformats.org/officeDocument/2006/relationships/slide" Target="slides/slide5.xml"/><Relationship Id="rId196" Type="http://schemas.openxmlformats.org/officeDocument/2006/relationships/slide" Target="slides/slide184.xml"/><Relationship Id="rId16" Type="http://schemas.openxmlformats.org/officeDocument/2006/relationships/slide" Target="slides/slide4.xml"/><Relationship Id="rId195" Type="http://schemas.openxmlformats.org/officeDocument/2006/relationships/slide" Target="slides/slide183.xml"/><Relationship Id="rId19" Type="http://schemas.openxmlformats.org/officeDocument/2006/relationships/slide" Target="slides/slide7.xml"/><Relationship Id="rId18" Type="http://schemas.openxmlformats.org/officeDocument/2006/relationships/slide" Target="slides/slide6.xml"/><Relationship Id="rId199" Type="http://schemas.openxmlformats.org/officeDocument/2006/relationships/slide" Target="slides/slide187.xml"/><Relationship Id="rId84" Type="http://schemas.openxmlformats.org/officeDocument/2006/relationships/slide" Target="slides/slide72.xml"/><Relationship Id="rId83" Type="http://schemas.openxmlformats.org/officeDocument/2006/relationships/slide" Target="slides/slide71.xml"/><Relationship Id="rId86" Type="http://schemas.openxmlformats.org/officeDocument/2006/relationships/slide" Target="slides/slide74.xml"/><Relationship Id="rId85" Type="http://schemas.openxmlformats.org/officeDocument/2006/relationships/slide" Target="slides/slide73.xml"/><Relationship Id="rId88" Type="http://schemas.openxmlformats.org/officeDocument/2006/relationships/slide" Target="slides/slide76.xml"/><Relationship Id="rId150" Type="http://schemas.openxmlformats.org/officeDocument/2006/relationships/slide" Target="slides/slide138.xml"/><Relationship Id="rId87" Type="http://schemas.openxmlformats.org/officeDocument/2006/relationships/slide" Target="slides/slide75.xml"/><Relationship Id="rId89" Type="http://schemas.openxmlformats.org/officeDocument/2006/relationships/slide" Target="slides/slide77.xml"/><Relationship Id="rId80" Type="http://schemas.openxmlformats.org/officeDocument/2006/relationships/slide" Target="slides/slide68.xml"/><Relationship Id="rId82" Type="http://schemas.openxmlformats.org/officeDocument/2006/relationships/slide" Target="slides/slide70.xml"/><Relationship Id="rId81" Type="http://schemas.openxmlformats.org/officeDocument/2006/relationships/slide" Target="slides/slide6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7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36.xml"/><Relationship Id="rId9" Type="http://schemas.openxmlformats.org/officeDocument/2006/relationships/slideMaster" Target="slideMasters/slideMaster6.xml"/><Relationship Id="rId143" Type="http://schemas.openxmlformats.org/officeDocument/2006/relationships/slide" Target="slides/slide131.xml"/><Relationship Id="rId142" Type="http://schemas.openxmlformats.org/officeDocument/2006/relationships/slide" Target="slides/slide130.xml"/><Relationship Id="rId141" Type="http://schemas.openxmlformats.org/officeDocument/2006/relationships/slide" Target="slides/slide129.xml"/><Relationship Id="rId140" Type="http://schemas.openxmlformats.org/officeDocument/2006/relationships/slide" Target="slides/slide128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35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4.xml"/><Relationship Id="rId7" Type="http://schemas.openxmlformats.org/officeDocument/2006/relationships/slideMaster" Target="slideMasters/slideMaster4.xml"/><Relationship Id="rId145" Type="http://schemas.openxmlformats.org/officeDocument/2006/relationships/slide" Target="slides/slide133.xml"/><Relationship Id="rId8" Type="http://schemas.openxmlformats.org/officeDocument/2006/relationships/slideMaster" Target="slideMasters/slideMaster5.xml"/><Relationship Id="rId144" Type="http://schemas.openxmlformats.org/officeDocument/2006/relationships/slide" Target="slides/slide132.xml"/><Relationship Id="rId73" Type="http://schemas.openxmlformats.org/officeDocument/2006/relationships/slide" Target="slides/slide61.xml"/><Relationship Id="rId72" Type="http://schemas.openxmlformats.org/officeDocument/2006/relationships/slide" Target="slides/slide60.xml"/><Relationship Id="rId75" Type="http://schemas.openxmlformats.org/officeDocument/2006/relationships/slide" Target="slides/slide63.xml"/><Relationship Id="rId74" Type="http://schemas.openxmlformats.org/officeDocument/2006/relationships/slide" Target="slides/slide62.xml"/><Relationship Id="rId77" Type="http://schemas.openxmlformats.org/officeDocument/2006/relationships/slide" Target="slides/slide65.xml"/><Relationship Id="rId76" Type="http://schemas.openxmlformats.org/officeDocument/2006/relationships/slide" Target="slides/slide64.xml"/><Relationship Id="rId79" Type="http://schemas.openxmlformats.org/officeDocument/2006/relationships/slide" Target="slides/slide67.xml"/><Relationship Id="rId78" Type="http://schemas.openxmlformats.org/officeDocument/2006/relationships/slide" Target="slides/slide66.xml"/><Relationship Id="rId71" Type="http://schemas.openxmlformats.org/officeDocument/2006/relationships/slide" Target="slides/slide59.xml"/><Relationship Id="rId70" Type="http://schemas.openxmlformats.org/officeDocument/2006/relationships/slide" Target="slides/slide58.xml"/><Relationship Id="rId139" Type="http://schemas.openxmlformats.org/officeDocument/2006/relationships/slide" Target="slides/slide127.xml"/><Relationship Id="rId138" Type="http://schemas.openxmlformats.org/officeDocument/2006/relationships/slide" Target="slides/slide126.xml"/><Relationship Id="rId137" Type="http://schemas.openxmlformats.org/officeDocument/2006/relationships/slide" Target="slides/slide125.xml"/><Relationship Id="rId258" Type="http://schemas.openxmlformats.org/officeDocument/2006/relationships/font" Target="fonts/RobotoMono-boldItalic.fntdata"/><Relationship Id="rId132" Type="http://schemas.openxmlformats.org/officeDocument/2006/relationships/slide" Target="slides/slide120.xml"/><Relationship Id="rId253" Type="http://schemas.openxmlformats.org/officeDocument/2006/relationships/font" Target="fonts/HelveticaNeue-italic.fntdata"/><Relationship Id="rId131" Type="http://schemas.openxmlformats.org/officeDocument/2006/relationships/slide" Target="slides/slide119.xml"/><Relationship Id="rId252" Type="http://schemas.openxmlformats.org/officeDocument/2006/relationships/font" Target="fonts/HelveticaNeue-bold.fntdata"/><Relationship Id="rId130" Type="http://schemas.openxmlformats.org/officeDocument/2006/relationships/slide" Target="slides/slide118.xml"/><Relationship Id="rId251" Type="http://schemas.openxmlformats.org/officeDocument/2006/relationships/font" Target="fonts/HelveticaNeue-regular.fntdata"/><Relationship Id="rId250" Type="http://schemas.openxmlformats.org/officeDocument/2006/relationships/font" Target="fonts/ProximaNovaSemibold-boldItalic.fntdata"/><Relationship Id="rId136" Type="http://schemas.openxmlformats.org/officeDocument/2006/relationships/slide" Target="slides/slide124.xml"/><Relationship Id="rId257" Type="http://schemas.openxmlformats.org/officeDocument/2006/relationships/font" Target="fonts/RobotoMono-italic.fntdata"/><Relationship Id="rId135" Type="http://schemas.openxmlformats.org/officeDocument/2006/relationships/slide" Target="slides/slide123.xml"/><Relationship Id="rId256" Type="http://schemas.openxmlformats.org/officeDocument/2006/relationships/font" Target="fonts/RobotoMono-bold.fntdata"/><Relationship Id="rId134" Type="http://schemas.openxmlformats.org/officeDocument/2006/relationships/slide" Target="slides/slide122.xml"/><Relationship Id="rId255" Type="http://schemas.openxmlformats.org/officeDocument/2006/relationships/font" Target="fonts/RobotoMono-regular.fntdata"/><Relationship Id="rId133" Type="http://schemas.openxmlformats.org/officeDocument/2006/relationships/slide" Target="slides/slide121.xml"/><Relationship Id="rId254" Type="http://schemas.openxmlformats.org/officeDocument/2006/relationships/font" Target="fonts/HelveticaNeue-boldItalic.fntdata"/><Relationship Id="rId62" Type="http://schemas.openxmlformats.org/officeDocument/2006/relationships/slide" Target="slides/slide50.xml"/><Relationship Id="rId61" Type="http://schemas.openxmlformats.org/officeDocument/2006/relationships/slide" Target="slides/slide49.xml"/><Relationship Id="rId64" Type="http://schemas.openxmlformats.org/officeDocument/2006/relationships/slide" Target="slides/slide52.xml"/><Relationship Id="rId63" Type="http://schemas.openxmlformats.org/officeDocument/2006/relationships/slide" Target="slides/slide51.xml"/><Relationship Id="rId66" Type="http://schemas.openxmlformats.org/officeDocument/2006/relationships/slide" Target="slides/slide54.xml"/><Relationship Id="rId172" Type="http://schemas.openxmlformats.org/officeDocument/2006/relationships/slide" Target="slides/slide160.xml"/><Relationship Id="rId65" Type="http://schemas.openxmlformats.org/officeDocument/2006/relationships/slide" Target="slides/slide53.xml"/><Relationship Id="rId171" Type="http://schemas.openxmlformats.org/officeDocument/2006/relationships/slide" Target="slides/slide159.xml"/><Relationship Id="rId68" Type="http://schemas.openxmlformats.org/officeDocument/2006/relationships/slide" Target="slides/slide56.xml"/><Relationship Id="rId170" Type="http://schemas.openxmlformats.org/officeDocument/2006/relationships/slide" Target="slides/slide158.xml"/><Relationship Id="rId67" Type="http://schemas.openxmlformats.org/officeDocument/2006/relationships/slide" Target="slides/slide55.xml"/><Relationship Id="rId60" Type="http://schemas.openxmlformats.org/officeDocument/2006/relationships/slide" Target="slides/slide48.xml"/><Relationship Id="rId165" Type="http://schemas.openxmlformats.org/officeDocument/2006/relationships/slide" Target="slides/slide153.xml"/><Relationship Id="rId69" Type="http://schemas.openxmlformats.org/officeDocument/2006/relationships/slide" Target="slides/slide57.xml"/><Relationship Id="rId164" Type="http://schemas.openxmlformats.org/officeDocument/2006/relationships/slide" Target="slides/slide152.xml"/><Relationship Id="rId163" Type="http://schemas.openxmlformats.org/officeDocument/2006/relationships/slide" Target="slides/slide151.xml"/><Relationship Id="rId162" Type="http://schemas.openxmlformats.org/officeDocument/2006/relationships/slide" Target="slides/slide150.xml"/><Relationship Id="rId169" Type="http://schemas.openxmlformats.org/officeDocument/2006/relationships/slide" Target="slides/slide157.xml"/><Relationship Id="rId168" Type="http://schemas.openxmlformats.org/officeDocument/2006/relationships/slide" Target="slides/slide156.xml"/><Relationship Id="rId167" Type="http://schemas.openxmlformats.org/officeDocument/2006/relationships/slide" Target="slides/slide155.xml"/><Relationship Id="rId166" Type="http://schemas.openxmlformats.org/officeDocument/2006/relationships/slide" Target="slides/slide154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55" Type="http://schemas.openxmlformats.org/officeDocument/2006/relationships/slide" Target="slides/slide43.xml"/><Relationship Id="rId161" Type="http://schemas.openxmlformats.org/officeDocument/2006/relationships/slide" Target="slides/slide149.xml"/><Relationship Id="rId54" Type="http://schemas.openxmlformats.org/officeDocument/2006/relationships/slide" Target="slides/slide42.xml"/><Relationship Id="rId160" Type="http://schemas.openxmlformats.org/officeDocument/2006/relationships/slide" Target="slides/slide148.xml"/><Relationship Id="rId57" Type="http://schemas.openxmlformats.org/officeDocument/2006/relationships/slide" Target="slides/slide45.xml"/><Relationship Id="rId56" Type="http://schemas.openxmlformats.org/officeDocument/2006/relationships/slide" Target="slides/slide44.xml"/><Relationship Id="rId159" Type="http://schemas.openxmlformats.org/officeDocument/2006/relationships/slide" Target="slides/slide147.xml"/><Relationship Id="rId59" Type="http://schemas.openxmlformats.org/officeDocument/2006/relationships/slide" Target="slides/slide47.xml"/><Relationship Id="rId154" Type="http://schemas.openxmlformats.org/officeDocument/2006/relationships/slide" Target="slides/slide142.xml"/><Relationship Id="rId58" Type="http://schemas.openxmlformats.org/officeDocument/2006/relationships/slide" Target="slides/slide46.xml"/><Relationship Id="rId153" Type="http://schemas.openxmlformats.org/officeDocument/2006/relationships/slide" Target="slides/slide141.xml"/><Relationship Id="rId152" Type="http://schemas.openxmlformats.org/officeDocument/2006/relationships/slide" Target="slides/slide140.xml"/><Relationship Id="rId151" Type="http://schemas.openxmlformats.org/officeDocument/2006/relationships/slide" Target="slides/slide139.xml"/><Relationship Id="rId158" Type="http://schemas.openxmlformats.org/officeDocument/2006/relationships/slide" Target="slides/slide146.xml"/><Relationship Id="rId157" Type="http://schemas.openxmlformats.org/officeDocument/2006/relationships/slide" Target="slides/slide145.xml"/><Relationship Id="rId156" Type="http://schemas.openxmlformats.org/officeDocument/2006/relationships/slide" Target="slides/slide144.xml"/><Relationship Id="rId155" Type="http://schemas.openxmlformats.org/officeDocument/2006/relationships/slide" Target="slides/slide143.xml"/><Relationship Id="rId107" Type="http://schemas.openxmlformats.org/officeDocument/2006/relationships/slide" Target="slides/slide95.xml"/><Relationship Id="rId228" Type="http://schemas.openxmlformats.org/officeDocument/2006/relationships/slide" Target="slides/slide216.xml"/><Relationship Id="rId106" Type="http://schemas.openxmlformats.org/officeDocument/2006/relationships/slide" Target="slides/slide94.xml"/><Relationship Id="rId227" Type="http://schemas.openxmlformats.org/officeDocument/2006/relationships/slide" Target="slides/slide215.xml"/><Relationship Id="rId105" Type="http://schemas.openxmlformats.org/officeDocument/2006/relationships/slide" Target="slides/slide93.xml"/><Relationship Id="rId226" Type="http://schemas.openxmlformats.org/officeDocument/2006/relationships/slide" Target="slides/slide214.xml"/><Relationship Id="rId104" Type="http://schemas.openxmlformats.org/officeDocument/2006/relationships/slide" Target="slides/slide92.xml"/><Relationship Id="rId225" Type="http://schemas.openxmlformats.org/officeDocument/2006/relationships/slide" Target="slides/slide213.xml"/><Relationship Id="rId109" Type="http://schemas.openxmlformats.org/officeDocument/2006/relationships/slide" Target="slides/slide97.xml"/><Relationship Id="rId108" Type="http://schemas.openxmlformats.org/officeDocument/2006/relationships/slide" Target="slides/slide96.xml"/><Relationship Id="rId229" Type="http://schemas.openxmlformats.org/officeDocument/2006/relationships/slide" Target="slides/slide217.xml"/><Relationship Id="rId220" Type="http://schemas.openxmlformats.org/officeDocument/2006/relationships/slide" Target="slides/slide208.xml"/><Relationship Id="rId103" Type="http://schemas.openxmlformats.org/officeDocument/2006/relationships/slide" Target="slides/slide91.xml"/><Relationship Id="rId224" Type="http://schemas.openxmlformats.org/officeDocument/2006/relationships/slide" Target="slides/slide212.xml"/><Relationship Id="rId102" Type="http://schemas.openxmlformats.org/officeDocument/2006/relationships/slide" Target="slides/slide90.xml"/><Relationship Id="rId223" Type="http://schemas.openxmlformats.org/officeDocument/2006/relationships/slide" Target="slides/slide211.xml"/><Relationship Id="rId101" Type="http://schemas.openxmlformats.org/officeDocument/2006/relationships/slide" Target="slides/slide89.xml"/><Relationship Id="rId222" Type="http://schemas.openxmlformats.org/officeDocument/2006/relationships/slide" Target="slides/slide210.xml"/><Relationship Id="rId100" Type="http://schemas.openxmlformats.org/officeDocument/2006/relationships/slide" Target="slides/slide88.xml"/><Relationship Id="rId221" Type="http://schemas.openxmlformats.org/officeDocument/2006/relationships/slide" Target="slides/slide209.xml"/><Relationship Id="rId217" Type="http://schemas.openxmlformats.org/officeDocument/2006/relationships/slide" Target="slides/slide205.xml"/><Relationship Id="rId216" Type="http://schemas.openxmlformats.org/officeDocument/2006/relationships/slide" Target="slides/slide204.xml"/><Relationship Id="rId215" Type="http://schemas.openxmlformats.org/officeDocument/2006/relationships/slide" Target="slides/slide203.xml"/><Relationship Id="rId214" Type="http://schemas.openxmlformats.org/officeDocument/2006/relationships/slide" Target="slides/slide202.xml"/><Relationship Id="rId219" Type="http://schemas.openxmlformats.org/officeDocument/2006/relationships/slide" Target="slides/slide207.xml"/><Relationship Id="rId218" Type="http://schemas.openxmlformats.org/officeDocument/2006/relationships/slide" Target="slides/slide206.xml"/><Relationship Id="rId213" Type="http://schemas.openxmlformats.org/officeDocument/2006/relationships/slide" Target="slides/slide201.xml"/><Relationship Id="rId212" Type="http://schemas.openxmlformats.org/officeDocument/2006/relationships/slide" Target="slides/slide200.xml"/><Relationship Id="rId211" Type="http://schemas.openxmlformats.org/officeDocument/2006/relationships/slide" Target="slides/slide199.xml"/><Relationship Id="rId210" Type="http://schemas.openxmlformats.org/officeDocument/2006/relationships/slide" Target="slides/slide198.xml"/><Relationship Id="rId129" Type="http://schemas.openxmlformats.org/officeDocument/2006/relationships/slide" Target="slides/slide117.xml"/><Relationship Id="rId128" Type="http://schemas.openxmlformats.org/officeDocument/2006/relationships/slide" Target="slides/slide116.xml"/><Relationship Id="rId249" Type="http://schemas.openxmlformats.org/officeDocument/2006/relationships/font" Target="fonts/ProximaNovaSemibold-bold.fntdata"/><Relationship Id="rId127" Type="http://schemas.openxmlformats.org/officeDocument/2006/relationships/slide" Target="slides/slide115.xml"/><Relationship Id="rId248" Type="http://schemas.openxmlformats.org/officeDocument/2006/relationships/font" Target="fonts/ProximaNovaSemibold-regular.fntdata"/><Relationship Id="rId126" Type="http://schemas.openxmlformats.org/officeDocument/2006/relationships/slide" Target="slides/slide114.xml"/><Relationship Id="rId247" Type="http://schemas.openxmlformats.org/officeDocument/2006/relationships/font" Target="fonts/Montserrat-boldItalic.fntdata"/><Relationship Id="rId121" Type="http://schemas.openxmlformats.org/officeDocument/2006/relationships/slide" Target="slides/slide109.xml"/><Relationship Id="rId242" Type="http://schemas.openxmlformats.org/officeDocument/2006/relationships/font" Target="fonts/ProximaNova-italic.fntdata"/><Relationship Id="rId120" Type="http://schemas.openxmlformats.org/officeDocument/2006/relationships/slide" Target="slides/slide108.xml"/><Relationship Id="rId241" Type="http://schemas.openxmlformats.org/officeDocument/2006/relationships/font" Target="fonts/ProximaNova-bold.fntdata"/><Relationship Id="rId240" Type="http://schemas.openxmlformats.org/officeDocument/2006/relationships/font" Target="fonts/ProximaNova-regular.fntdata"/><Relationship Id="rId125" Type="http://schemas.openxmlformats.org/officeDocument/2006/relationships/slide" Target="slides/slide113.xml"/><Relationship Id="rId246" Type="http://schemas.openxmlformats.org/officeDocument/2006/relationships/font" Target="fonts/Montserrat-italic.fntdata"/><Relationship Id="rId124" Type="http://schemas.openxmlformats.org/officeDocument/2006/relationships/slide" Target="slides/slide112.xml"/><Relationship Id="rId245" Type="http://schemas.openxmlformats.org/officeDocument/2006/relationships/font" Target="fonts/Montserrat-bold.fntdata"/><Relationship Id="rId123" Type="http://schemas.openxmlformats.org/officeDocument/2006/relationships/slide" Target="slides/slide111.xml"/><Relationship Id="rId244" Type="http://schemas.openxmlformats.org/officeDocument/2006/relationships/font" Target="fonts/Montserrat-regular.fntdata"/><Relationship Id="rId122" Type="http://schemas.openxmlformats.org/officeDocument/2006/relationships/slide" Target="slides/slide110.xml"/><Relationship Id="rId243" Type="http://schemas.openxmlformats.org/officeDocument/2006/relationships/font" Target="fonts/ProximaNova-boldItalic.fntdata"/><Relationship Id="rId95" Type="http://schemas.openxmlformats.org/officeDocument/2006/relationships/slide" Target="slides/slide83.xml"/><Relationship Id="rId94" Type="http://schemas.openxmlformats.org/officeDocument/2006/relationships/slide" Target="slides/slide82.xml"/><Relationship Id="rId97" Type="http://schemas.openxmlformats.org/officeDocument/2006/relationships/slide" Target="slides/slide85.xml"/><Relationship Id="rId96" Type="http://schemas.openxmlformats.org/officeDocument/2006/relationships/slide" Target="slides/slide84.xml"/><Relationship Id="rId99" Type="http://schemas.openxmlformats.org/officeDocument/2006/relationships/slide" Target="slides/slide87.xml"/><Relationship Id="rId98" Type="http://schemas.openxmlformats.org/officeDocument/2006/relationships/slide" Target="slides/slide86.xml"/><Relationship Id="rId91" Type="http://schemas.openxmlformats.org/officeDocument/2006/relationships/slide" Target="slides/slide79.xml"/><Relationship Id="rId90" Type="http://schemas.openxmlformats.org/officeDocument/2006/relationships/slide" Target="slides/slide78.xml"/><Relationship Id="rId93" Type="http://schemas.openxmlformats.org/officeDocument/2006/relationships/slide" Target="slides/slide81.xml"/><Relationship Id="rId92" Type="http://schemas.openxmlformats.org/officeDocument/2006/relationships/slide" Target="slides/slide80.xml"/><Relationship Id="rId118" Type="http://schemas.openxmlformats.org/officeDocument/2006/relationships/slide" Target="slides/slide106.xml"/><Relationship Id="rId239" Type="http://schemas.openxmlformats.org/officeDocument/2006/relationships/font" Target="fonts/RobotoMonoMedium-boldItalic.fntdata"/><Relationship Id="rId117" Type="http://schemas.openxmlformats.org/officeDocument/2006/relationships/slide" Target="slides/slide105.xml"/><Relationship Id="rId238" Type="http://schemas.openxmlformats.org/officeDocument/2006/relationships/font" Target="fonts/RobotoMonoMedium-italic.fntdata"/><Relationship Id="rId116" Type="http://schemas.openxmlformats.org/officeDocument/2006/relationships/slide" Target="slides/slide104.xml"/><Relationship Id="rId237" Type="http://schemas.openxmlformats.org/officeDocument/2006/relationships/font" Target="fonts/RobotoMonoMedium-bold.fntdata"/><Relationship Id="rId115" Type="http://schemas.openxmlformats.org/officeDocument/2006/relationships/slide" Target="slides/slide103.xml"/><Relationship Id="rId236" Type="http://schemas.openxmlformats.org/officeDocument/2006/relationships/font" Target="fonts/RobotoMonoMedium-regular.fntdata"/><Relationship Id="rId119" Type="http://schemas.openxmlformats.org/officeDocument/2006/relationships/slide" Target="slides/slide107.xml"/><Relationship Id="rId110" Type="http://schemas.openxmlformats.org/officeDocument/2006/relationships/slide" Target="slides/slide98.xml"/><Relationship Id="rId231" Type="http://schemas.openxmlformats.org/officeDocument/2006/relationships/slide" Target="slides/slide219.xml"/><Relationship Id="rId230" Type="http://schemas.openxmlformats.org/officeDocument/2006/relationships/slide" Target="slides/slide218.xml"/><Relationship Id="rId114" Type="http://schemas.openxmlformats.org/officeDocument/2006/relationships/slide" Target="slides/slide102.xml"/><Relationship Id="rId235" Type="http://schemas.openxmlformats.org/officeDocument/2006/relationships/slide" Target="slides/slide223.xml"/><Relationship Id="rId113" Type="http://schemas.openxmlformats.org/officeDocument/2006/relationships/slide" Target="slides/slide101.xml"/><Relationship Id="rId234" Type="http://schemas.openxmlformats.org/officeDocument/2006/relationships/slide" Target="slides/slide222.xml"/><Relationship Id="rId112" Type="http://schemas.openxmlformats.org/officeDocument/2006/relationships/slide" Target="slides/slide100.xml"/><Relationship Id="rId233" Type="http://schemas.openxmlformats.org/officeDocument/2006/relationships/slide" Target="slides/slide221.xml"/><Relationship Id="rId111" Type="http://schemas.openxmlformats.org/officeDocument/2006/relationships/slide" Target="slides/slide99.xml"/><Relationship Id="rId232" Type="http://schemas.openxmlformats.org/officeDocument/2006/relationships/slide" Target="slides/slide220.xml"/><Relationship Id="rId206" Type="http://schemas.openxmlformats.org/officeDocument/2006/relationships/slide" Target="slides/slide194.xml"/><Relationship Id="rId205" Type="http://schemas.openxmlformats.org/officeDocument/2006/relationships/slide" Target="slides/slide193.xml"/><Relationship Id="rId204" Type="http://schemas.openxmlformats.org/officeDocument/2006/relationships/slide" Target="slides/slide192.xml"/><Relationship Id="rId203" Type="http://schemas.openxmlformats.org/officeDocument/2006/relationships/slide" Target="slides/slide191.xml"/><Relationship Id="rId209" Type="http://schemas.openxmlformats.org/officeDocument/2006/relationships/slide" Target="slides/slide197.xml"/><Relationship Id="rId208" Type="http://schemas.openxmlformats.org/officeDocument/2006/relationships/slide" Target="slides/slide196.xml"/><Relationship Id="rId207" Type="http://schemas.openxmlformats.org/officeDocument/2006/relationships/slide" Target="slides/slide195.xml"/><Relationship Id="rId202" Type="http://schemas.openxmlformats.org/officeDocument/2006/relationships/slide" Target="slides/slide190.xml"/><Relationship Id="rId201" Type="http://schemas.openxmlformats.org/officeDocument/2006/relationships/slide" Target="slides/slide189.xml"/><Relationship Id="rId200" Type="http://schemas.openxmlformats.org/officeDocument/2006/relationships/slide" Target="slides/slide18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3" name="Shape 4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4" name="Google Shape;4794;g3698e030b4e_0_7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5" name="Google Shape;4795;g3698e030b4e_0_7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0" name="Shape 4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1" name="Google Shape;4861;g3698e030b4e_0_3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2" name="Google Shape;4862;g3698e030b4e_0_3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8" name="Shape 6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9" name="Google Shape;6869;g3698e030b4e_0_14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0" name="Google Shape;6870;g3698e030b4e_0_14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9" name="Shape 6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0" name="Google Shape;6880;g36c1dc5ce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1" name="Google Shape;6881;g36c1dc5ce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5" name="Shape 6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6" name="Google Shape;6886;g354c6fab780_0_1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7" name="Google Shape;6887;g354c6fab780_0_1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0" name="Shape 6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" name="Google Shape;6891;g36bdffbd018_1_1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2" name="Google Shape;6892;g36bdffbd018_1_1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5" name="Shape 6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6" name="Google Shape;6896;g36bdffbd0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7" name="Google Shape;6897;g36bdffbd0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0" name="Shape 6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" name="Google Shape;6901;g36bdffbd01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2" name="Google Shape;6902;g36bdffbd01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6" name="Shape 6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7" name="Google Shape;6907;g36bdffbd01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8" name="Google Shape;6908;g36bdffbd01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2" name="Shape 6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3" name="Google Shape;6913;g36bdffbd01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4" name="Google Shape;6914;g36bdffbd01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8" name="Shape 6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Google Shape;6919;g36bdffbd01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0" name="Google Shape;6920;g36bdffbd01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4" name="Shape 6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5" name="Google Shape;6925;g36bdffbd01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6" name="Google Shape;6926;g36bdffbd01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5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g3698e030b4e_0_3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7" name="Google Shape;4867;g3698e030b4e_0_3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0" name="Shape 6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1" name="Google Shape;6931;g354c6fab780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2" name="Google Shape;6932;g354c6fab780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5" name="Shape 6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6" name="Google Shape;6936;g3698e030b4e_0_17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7" name="Google Shape;6937;g3698e030b4e_0_17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1" name="Shape 6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" name="Google Shape;6942;g3698e030b4e_0_17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3" name="Google Shape;6943;g3698e030b4e_0_17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6" name="Shape 6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7" name="Google Shape;6947;g3698e030b4e_0_17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8" name="Google Shape;6948;g3698e030b4e_0_17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1" name="Shape 6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" name="Google Shape;6952;g3698e030b4e_0_17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3" name="Google Shape;6953;g3698e030b4e_0_17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9" name="Shape 6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0" name="Google Shape;6960;g3698e030b4e_0_17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1" name="Google Shape;6961;g3698e030b4e_0_17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5" name="Shape 6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6" name="Google Shape;6966;g3698e030b4e_0_17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7" name="Google Shape;6967;g3698e030b4e_0_17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7" name="Shape 6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8" name="Google Shape;6978;g3698e030b4e_0_17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9" name="Google Shape;6979;g3698e030b4e_0_17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3" name="Shape 6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4" name="Google Shape;6984;g3698e030b4e_0_17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5" name="Google Shape;6985;g3698e030b4e_0_17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3" name="Shape 6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4" name="Google Shape;6994;g3698e030b4e_0_17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5" name="Google Shape;6995;g3698e030b4e_0_17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1" name="Shape 4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2" name="Google Shape;4872;g3698e030b4e_0_3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3" name="Google Shape;4873;g3698e030b4e_0_3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8" name="Shape 6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9" name="Google Shape;6999;g3698e030b4e_0_17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0" name="Google Shape;7000;g3698e030b4e_0_17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5" name="Shape 7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6" name="Google Shape;7006;g3698e030b4e_0_17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7" name="Google Shape;7007;g3698e030b4e_0_17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5" name="Shape 7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6" name="Google Shape;7016;g3698e030b4e_0_17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7" name="Google Shape;7017;g3698e030b4e_0_17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5" name="Shape 7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6" name="Google Shape;7026;g3698e030b4e_0_17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7" name="Google Shape;7027;g3698e030b4e_0_17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5" name="Shape 7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6" name="Google Shape;7036;g3698e030b4e_0_17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7" name="Google Shape;7037;g3698e030b4e_0_17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5" name="Shape 7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6" name="Google Shape;7046;g3698e030b4e_0_17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7" name="Google Shape;7047;g3698e030b4e_0_17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5" name="Shape 7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6" name="Google Shape;7056;g3698e030b4e_0_17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7" name="Google Shape;7057;g3698e030b4e_0_17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5" name="Shape 7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" name="Google Shape;7066;g3698e030b4e_0_17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7" name="Google Shape;7067;g3698e030b4e_0_17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5" name="Shape 7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6" name="Google Shape;7076;g3698e030b4e_0_17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7" name="Google Shape;7077;g3698e030b4e_0_17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5" name="Shape 7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" name="Google Shape;7086;g3698e030b4e_0_17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7" name="Google Shape;7087;g3698e030b4e_0_17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3" name="Shape 4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4" name="Google Shape;4974;g3698e030b4e_0_4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5" name="Google Shape;4975;g3698e030b4e_0_4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5" name="Shape 7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" name="Google Shape;7096;g3698e030b4e_0_17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7" name="Google Shape;7097;g3698e030b4e_0_17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5" name="Shape 7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" name="Google Shape;7106;g3698e030b4e_0_17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7" name="Google Shape;7107;g3698e030b4e_0_17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5" name="Shape 7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" name="Google Shape;7116;g3698e030b4e_0_17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7" name="Google Shape;7117;g3698e030b4e_0_17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5" name="Shape 7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6" name="Google Shape;7126;g3698e030b4e_0_17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7" name="Google Shape;7127;g3698e030b4e_0_17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1" name="Shape 7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2" name="Google Shape;7132;g3698e030b4e_0_17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3" name="Google Shape;7133;g3698e030b4e_0_17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7" name="Shape 7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8" name="Google Shape;7138;g3698e030b4e_0_17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9" name="Google Shape;7139;g3698e030b4e_0_17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4" name="Shape 7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5" name="Google Shape;7145;g3698e030b4e_0_17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6" name="Google Shape;7146;g3698e030b4e_0_17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1" name="Shape 7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2" name="Google Shape;7152;g36c1dc5cecd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3" name="Google Shape;7153;g36c1dc5cecd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8" name="Shape 7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9" name="Google Shape;7159;g3698e030b4e_0_17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0" name="Google Shape;7160;g3698e030b4e_0_17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3" name="Shape 7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4" name="Google Shape;7164;g3698e030b4e_0_17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5" name="Google Shape;7165;g3698e030b4e_0_17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8" name="Shape 5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" name="Google Shape;5079;g3698e030b4e_0_4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0" name="Google Shape;5080;g3698e030b4e_0_4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8" name="Shape 7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Google Shape;7169;g3698e030b4e_0_17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0" name="Google Shape;7170;g3698e030b4e_0_17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5" name="Shape 7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Google Shape;7176;g3698e030b4e_0_17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7" name="Google Shape;7177;g3698e030b4e_0_17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3" name="Shape 7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4" name="Google Shape;7184;g3698e030b4e_0_17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5" name="Google Shape;7185;g3698e030b4e_0_17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0" name="Shape 7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1" name="Google Shape;7191;g3698e030b4e_0_17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2" name="Google Shape;7192;g3698e030b4e_0_17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5" name="Shape 7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6" name="Google Shape;7206;g3698e030b4e_0_17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7" name="Google Shape;7207;g3698e030b4e_0_17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2" name="Shape 7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3" name="Google Shape;7213;g3698e030b4e_0_17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4" name="Google Shape;7214;g3698e030b4e_0_17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9" name="Shape 7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0" name="Google Shape;7220;g3698e030b4e_0_17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1" name="Google Shape;7221;g3698e030b4e_0_17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3" name="Shape 7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4" name="Google Shape;7234;g3698e030b4e_0_17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5" name="Google Shape;7235;g3698e030b4e_0_17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1" name="Shape 7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2" name="Google Shape;7242;g3698e030b4e_0_17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3" name="Google Shape;7243;g3698e030b4e_0_17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5" name="Shape 7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6" name="Google Shape;7256;g3698e030b4e_0_17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7" name="Google Shape;7257;g3698e030b4e_0_17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8" name="Shape 5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9" name="Google Shape;5189;g3698e030b4e_0_4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0" name="Google Shape;5190;g3698e030b4e_0_4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5" name="Shape 7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Google Shape;7266;g3698e030b4e_0_17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7" name="Google Shape;7267;g3698e030b4e_0_17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2" name="Shape 7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3" name="Google Shape;7273;g3698e030b4e_0_17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4" name="Google Shape;7274;g3698e030b4e_0_17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8" name="Shape 7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9" name="Google Shape;7279;g3698e030b4e_0_17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0" name="Google Shape;7280;g3698e030b4e_0_17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5" name="Shape 7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6" name="Google Shape;7286;g3698e030b4e_0_178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7" name="Google Shape;7287;g3698e030b4e_0_17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7" name="Shape 7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8" name="Google Shape;7298;g3698e030b4e_0_17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9" name="Google Shape;7299;g3698e030b4e_0_17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4" name="Shape 7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5" name="Google Shape;7305;g3698e030b4e_0_17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6" name="Google Shape;7306;g3698e030b4e_0_17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1" name="Shape 7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2" name="Google Shape;7312;g3698e030b4e_0_17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3" name="Google Shape;7313;g3698e030b4e_0_17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5" name="Shape 7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6" name="Google Shape;7326;g3698e030b4e_0_179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7" name="Google Shape;7327;g3698e030b4e_0_17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6" name="Shape 7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7" name="Google Shape;7337;g3698e030b4e_0_17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8" name="Google Shape;7338;g3698e030b4e_0_17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3" name="Shape 7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4" name="Google Shape;7344;g3698e030b4e_0_17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5" name="Google Shape;7345;g3698e030b4e_0_17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7" name="Shape 5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8" name="Google Shape;5308;g3698e030b4e_0_4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9" name="Google Shape;5309;g3698e030b4e_0_4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0" name="Shape 7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1" name="Google Shape;7351;g3698e030b4e_0_17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2" name="Google Shape;7352;g3698e030b4e_0_17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9" name="Shape 7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0" name="Google Shape;7360;g3698e030b4e_0_17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1" name="Google Shape;7361;g3698e030b4e_0_17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6" name="Shape 7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7" name="Google Shape;7367;g3698e030b4e_0_17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8" name="Google Shape;7368;g3698e030b4e_0_17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5" name="Shape 7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6" name="Google Shape;7376;g3698e030b4e_0_17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7" name="Google Shape;7377;g3698e030b4e_0_17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5" name="Shape 7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6" name="Google Shape;7386;g3698e030b4e_0_17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7" name="Google Shape;7387;g3698e030b4e_0_17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7" name="Shape 7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8" name="Google Shape;7398;g3698e030b4e_0_17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9" name="Google Shape;7399;g3698e030b4e_0_17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2" name="Shape 7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" name="Google Shape;7403;g3698e030b4e_0_17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4" name="Google Shape;7404;g3698e030b4e_0_17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8" name="Shape 7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9" name="Google Shape;7409;g3698e030b4e_0_17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0" name="Google Shape;7410;g3698e030b4e_0_17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2" name="Shape 7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" name="Google Shape;7413;g3698e030b4e_0_17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4" name="Google Shape;7414;g3698e030b4e_0_17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7" name="Shape 7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8" name="Google Shape;7418;g3698e030b4e_0_17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9" name="Google Shape;7419;g3698e030b4e_0_17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3" name="Shape 5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4" name="Google Shape;5444;g3698e030b4e_0_4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5" name="Google Shape;5445;g3698e030b4e_0_4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2" name="Shape 7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3" name="Google Shape;7423;g3698e030b4e_0_17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4" name="Google Shape;7424;g3698e030b4e_0_17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9" name="Shape 7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0" name="Google Shape;7430;g3698e030b4e_0_18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1" name="Google Shape;7431;g3698e030b4e_0_18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8" name="Shape 7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9" name="Google Shape;7439;g3698e030b4e_0_18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0" name="Google Shape;7440;g3698e030b4e_0_18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8" name="Shape 7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9" name="Google Shape;7449;g3698e030b4e_0_18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0" name="Google Shape;7450;g3698e030b4e_0_18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3" name="Shape 7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" name="Google Shape;7454;g3698e030b4e_0_18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5" name="Google Shape;7455;g3698e030b4e_0_18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9" name="Shape 7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0" name="Google Shape;7460;g3698e030b4e_0_180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1" name="Google Shape;7461;g3698e030b4e_0_180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6" name="Shape 7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7" name="Google Shape;7467;g3698e030b4e_0_18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8" name="Google Shape;7468;g3698e030b4e_0_18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8" name="Shape 7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9" name="Google Shape;7479;g3698e030b4e_0_18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0" name="Google Shape;7480;g3698e030b4e_0_18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5" name="Shape 7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6" name="Google Shape;7486;g3698e030b4e_0_18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7" name="Google Shape;7487;g3698e030b4e_0_18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2" name="Shape 7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3" name="Google Shape;7493;g3698e030b4e_0_18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4" name="Google Shape;7494;g3698e030b4e_0_18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6" name="Shape 5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7" name="Google Shape;5547;g3698e030b4e_0_4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8" name="Google Shape;5548;g3698e030b4e_0_4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2" name="Shape 7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3" name="Google Shape;7503;g354c6fab780_0_1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4" name="Google Shape;7504;g354c6fab780_0_1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7" name="Shape 7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8" name="Google Shape;7508;g3698e030b4e_0_20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9" name="Google Shape;7509;g3698e030b4e_0_20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2" name="Shape 7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3" name="Google Shape;7513;g3698e030b4e_0_20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4" name="Google Shape;7514;g3698e030b4e_0_20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7" name="Shape 7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8" name="Google Shape;7518;g3698e030b4e_0_20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9" name="Google Shape;7519;g3698e030b4e_0_20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2" name="Shape 7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3" name="Google Shape;7523;g3698e030b4e_0_20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4" name="Google Shape;7524;g3698e030b4e_0_20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8" name="Shape 7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9" name="Google Shape;7529;g3698e030b4e_0_20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0" name="Google Shape;7530;g3698e030b4e_0_20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8" name="Shape 7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9" name="Google Shape;7539;g3698e030b4e_0_20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0" name="Google Shape;7540;g3698e030b4e_0_20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8" name="Shape 7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9" name="Google Shape;7549;g3698e030b4e_0_20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0" name="Google Shape;7550;g3698e030b4e_0_20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4" name="Shape 7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5" name="Google Shape;7555;g3698e030b4e_0_20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6" name="Google Shape;7556;g3698e030b4e_0_20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1" name="Shape 7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2" name="Google Shape;7562;g3698e030b4e_0_20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3" name="Google Shape;7563;g3698e030b4e_0_20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0" name="Shape 5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1" name="Google Shape;5651;g3698e030b4e_0_4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2" name="Google Shape;5652;g3698e030b4e_0_4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3" name="Shape 7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4" name="Google Shape;7574;g3698e030b4e_0_20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5" name="Google Shape;7575;g3698e030b4e_0_20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8" name="Shape 7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9" name="Google Shape;7579;g3698e030b4e_0_20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0" name="Google Shape;7580;g3698e030b4e_0_20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4" name="Shape 7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5" name="Google Shape;7585;g3698e030b4e_0_20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6" name="Google Shape;7586;g3698e030b4e_0_20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1" name="Shape 7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2" name="Google Shape;7592;g3698e030b4e_0_20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3" name="Google Shape;7593;g3698e030b4e_0_20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9" name="Shape 7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0" name="Google Shape;7600;g3698e030b4e_0_20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1" name="Google Shape;7601;g3698e030b4e_0_20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6" name="Shape 7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7" name="Google Shape;7607;g3698e030b4e_0_20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8" name="Google Shape;7608;g3698e030b4e_0_20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6" name="Shape 7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7" name="Google Shape;7617;g3698e030b4e_0_20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8" name="Google Shape;7618;g3698e030b4e_0_20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2" name="Shape 7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3" name="Google Shape;7623;g3698e030b4e_0_20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4" name="Google Shape;7624;g3698e030b4e_0_20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8" name="Shape 7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9" name="Google Shape;7629;g3698e030b4e_0_20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0" name="Google Shape;7630;g3698e030b4e_0_20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0" name="Shape 7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1" name="Google Shape;7641;g3698e030b4e_0_20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2" name="Google Shape;7642;g3698e030b4e_0_20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9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g354c6fab780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1" name="Google Shape;4801;g354c6fab780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8" name="Shape 5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9" name="Google Shape;5759;g3698e030b4e_0_4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0" name="Google Shape;5760;g3698e030b4e_0_4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2" name="Shape 7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3" name="Google Shape;7653;g3698e030b4e_0_20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4" name="Google Shape;7654;g3698e030b4e_0_20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0" name="Shape 7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1" name="Google Shape;7661;g3698e030b4e_0_20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2" name="Google Shape;7662;g3698e030b4e_0_20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1" name="Shape 7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2" name="Google Shape;7672;g3698e030b4e_0_20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3" name="Google Shape;7673;g3698e030b4e_0_20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8" name="Shape 7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9" name="Google Shape;7679;g3698e030b4e_0_20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0" name="Google Shape;7680;g3698e030b4e_0_20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4" name="Shape 7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5" name="Google Shape;7685;g3698e030b4e_0_20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6" name="Google Shape;7686;g3698e030b4e_0_20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4" name="Shape 7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5" name="Google Shape;7695;g3698e030b4e_0_20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6" name="Google Shape;7696;g3698e030b4e_0_20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3" name="Shape 7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4" name="Google Shape;7704;g3698e030b4e_0_20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5" name="Google Shape;7705;g3698e030b4e_0_20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8" name="Shape 7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9" name="Google Shape;7709;g3698e030b4e_0_20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0" name="Google Shape;7710;g3698e030b4e_0_20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5" name="Shape 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Google Shape;7716;g3698e030b4e_0_20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7" name="Google Shape;7717;g3698e030b4e_0_2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6" name="Shape 7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7" name="Google Shape;7727;g3698e030b4e_0_20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8" name="Google Shape;7728;g3698e030b4e_0_20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2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g3698e030b4e_0_4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4" name="Google Shape;5874;g3698e030b4e_0_4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6" name="Shape 7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7" name="Google Shape;7737;g3698e030b4e_0_20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8" name="Google Shape;7738;g3698e030b4e_0_20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3" name="Shape 7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4" name="Google Shape;7744;g3698e030b4e_0_20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5" name="Google Shape;7745;g3698e030b4e_0_20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1" name="Shape 7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2" name="Google Shape;7752;g3698e030b4e_0_20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3" name="Google Shape;7753;g3698e030b4e_0_20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1" name="Shape 7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2" name="Google Shape;7762;g354c6fab780_0_1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3" name="Google Shape;7763;g354c6fab780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6" name="Shape 7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7" name="Google Shape;7767;g354c6fab780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8" name="Google Shape;7768;g354c6fab780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2" name="Shape 7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3" name="Google Shape;7773;g36c1dc5cecd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4" name="Google Shape;7774;g36c1dc5cecd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9" name="Shape 7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0" name="Google Shape;7780;g354c6fab780_0_1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1" name="Google Shape;7781;g354c6fab780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0" name="Shape 7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1" name="Google Shape;7791;g35618dd2058_1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2" name="Google Shape;7792;g35618dd2058_1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5" name="Shape 7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6" name="Google Shape;7796;g354c6fab780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7" name="Google Shape;7797;g354c6fab780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1" name="Shape 7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" name="Google Shape;7802;g354c6fab780_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3" name="Google Shape;7803;g354c6fab780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0" name="Shape 5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1" name="Google Shape;5991;g3698e030b4e_0_5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2" name="Google Shape;5992;g3698e030b4e_0_5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5" name="Shape 7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6" name="Google Shape;7816;g35618dd20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7" name="Google Shape;7817;g35618dd20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2" name="Shape 7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" name="Google Shape;7823;g36c1dc5cecd_0_1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4" name="Google Shape;7824;g36c1dc5cecd_0_1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0" name="Shape 7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1" name="Google Shape;7831;g354c6fab780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2" name="Google Shape;7832;g354c6fab780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5" name="Shape 7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6" name="Google Shape;7836;g36c1dc5cecd_0_2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7" name="Google Shape;7837;g36c1dc5cecd_0_2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4" name="Shape 6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5" name="Google Shape;6125;g3698e030b4e_0_5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6" name="Google Shape;6126;g3698e030b4e_0_5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2" name="Shape 6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3" name="Google Shape;6253;g36a2522ab3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4" name="Google Shape;6254;g36a2522ab3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2" name="Shape 6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3" name="Google Shape;6263;g3698e030b4e_0_5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4" name="Google Shape;6264;g3698e030b4e_0_5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7" name="Shape 6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8" name="Google Shape;6268;g3698e030b4e_0_5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9" name="Google Shape;6269;g3698e030b4e_0_5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4" name="Shape 6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5" name="Google Shape;6275;g3698e030b4e_0_5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6" name="Google Shape;6276;g3698e030b4e_0_5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1" name="Shape 6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2" name="Google Shape;6282;g3698e030b4e_0_5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3" name="Google Shape;6283;g3698e030b4e_0_5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8" name="Shape 6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9" name="Google Shape;6289;g3698e030b4e_0_5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0" name="Google Shape;6290;g3698e030b4e_0_5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4" name="Shape 4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5" name="Google Shape;4805;g3698e030b4e_0_3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6" name="Google Shape;4806;g3698e030b4e_0_3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5" name="Shape 6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6" name="Google Shape;6296;g3698e030b4e_0_5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7" name="Google Shape;6297;g3698e030b4e_0_5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2" name="Shape 6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3" name="Google Shape;6303;g3698e030b4e_0_5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4" name="Google Shape;6304;g3698e030b4e_0_5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7" name="Shape 6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8" name="Google Shape;6308;g3698e030b4e_0_5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9" name="Google Shape;6309;g3698e030b4e_0_5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5" name="Shape 6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6" name="Google Shape;6316;g3698e030b4e_0_5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7" name="Google Shape;6317;g3698e030b4e_0_5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3" name="Shape 6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4" name="Google Shape;6324;g3698e030b4e_0_5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5" name="Google Shape;6325;g3698e030b4e_0_5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9" name="Shape 6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0" name="Google Shape;6330;g3698e030b4e_0_5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1" name="Google Shape;6331;g3698e030b4e_0_5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5" name="Shape 6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6" name="Google Shape;6336;g3698e030b4e_0_5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7" name="Google Shape;6337;g3698e030b4e_0_5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3" name="Shape 6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4" name="Google Shape;6344;g3698e030b4e_0_5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5" name="Google Shape;6345;g3698e030b4e_0_5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1" name="Shape 6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2" name="Google Shape;6352;g3698e030b4e_0_5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3" name="Google Shape;6353;g3698e030b4e_0_5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0" name="Shape 6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1" name="Google Shape;6361;g3698e030b4e_0_5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2" name="Google Shape;6362;g3698e030b4e_0_5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2" name="Shape 4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" name="Google Shape;4813;g3698e030b4e_0_3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4" name="Google Shape;4814;g3698e030b4e_0_3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6" name="Shape 6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7" name="Google Shape;6367;g3698e030b4e_0_5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8" name="Google Shape;6368;g3698e030b4e_0_5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1" name="Shape 6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2" name="Google Shape;6372;g3698e030b4e_0_5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3" name="Google Shape;6373;g3698e030b4e_0_5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3698e030b4e_0_5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3698e030b4e_0_5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1" name="Shape 6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2" name="Google Shape;6392;g3698e030b4e_0_5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3" name="Google Shape;6393;g3698e030b4e_0_5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9" name="Shape 6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" name="Google Shape;6400;g3698e030b4e_0_5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1" name="Google Shape;6401;g3698e030b4e_0_5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5" name="Shape 6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6" name="Google Shape;6406;g3698e030b4e_0_5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7" name="Google Shape;6407;g3698e030b4e_0_5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0" name="Shape 6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1" name="Google Shape;6411;g3698e030b4e_0_5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2" name="Google Shape;6412;g3698e030b4e_0_5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6" name="Shape 6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7" name="Google Shape;6417;g3698e030b4e_0_5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8" name="Google Shape;6418;g3698e030b4e_0_5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6" name="Shape 6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7" name="Google Shape;6427;g3698e030b4e_0_5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8" name="Google Shape;6428;g3698e030b4e_0_5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6" name="Shape 6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7" name="Google Shape;6437;g3698e030b4e_0_5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8" name="Google Shape;6438;g3698e030b4e_0_5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2" name="Shape 4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" name="Google Shape;4823;g3698e030b4e_0_3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4" name="Google Shape;4824;g3698e030b4e_0_3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2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g3698e030b4e_0_5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4" name="Google Shape;6444;g3698e030b4e_0_5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0" name="Shape 6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" name="Google Shape;6451;g3698e030b4e_0_5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2" name="Google Shape;6452;g3698e030b4e_0_5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6" name="Shape 6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7" name="Google Shape;6457;g3698e030b4e_0_5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8" name="Google Shape;6458;g3698e030b4e_0_5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1" name="Shape 6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2" name="Google Shape;6472;g3698e030b4e_0_5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3" name="Google Shape;6473;g3698e030b4e_0_5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9" name="Shape 6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0" name="Google Shape;6480;g3698e030b4e_0_5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1" name="Google Shape;6481;g3698e030b4e_0_5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5" name="Shape 6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6" name="Google Shape;6486;g3698e030b4e_0_5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7" name="Google Shape;6487;g3698e030b4e_0_5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0" name="Shape 6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1" name="Google Shape;6501;g3698e030b4e_0_5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2" name="Google Shape;6502;g3698e030b4e_0_5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5" name="Shape 6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6" name="Google Shape;6516;g3698e030b4e_0_5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7" name="Google Shape;6517;g3698e030b4e_0_5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0" name="Shape 6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1" name="Google Shape;6521;g3698e030b4e_0_5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2" name="Google Shape;6522;g3698e030b4e_0_5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5" name="Shape 6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6" name="Google Shape;6526;g3698e030b4e_0_5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7" name="Google Shape;6527;g3698e030b4e_0_5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2" name="Shape 4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" name="Google Shape;4833;g3698e030b4e_0_3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4" name="Google Shape;4834;g3698e030b4e_0_3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0" name="Shape 6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1" name="Google Shape;6531;g3698e030b4e_0_5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2" name="Google Shape;6532;g3698e030b4e_0_5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5" name="Shape 6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6" name="Google Shape;6536;g3698e030b4e_0_5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7" name="Google Shape;6537;g3698e030b4e_0_5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2" name="Shape 6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" name="Google Shape;6543;g3698e030b4e_0_5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4" name="Google Shape;6544;g3698e030b4e_0_5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0" name="Shape 6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1" name="Google Shape;6551;g3698e030b4e_0_5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2" name="Google Shape;6552;g3698e030b4e_0_5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0" name="Shape 6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1" name="Google Shape;6561;g3698e030b4e_0_5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2" name="Google Shape;6562;g3698e030b4e_0_5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0" name="Shape 6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1" name="Google Shape;6571;g3698e030b4e_0_5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2" name="Google Shape;6572;g3698e030b4e_0_5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1" name="Shape 6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2" name="Google Shape;6582;g3698e030b4e_0_5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3" name="Google Shape;6583;g3698e030b4e_0_5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1" name="Shape 6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2" name="Google Shape;6592;g3698e030b4e_0_5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3" name="Google Shape;6593;g3698e030b4e_0_5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2" name="Shape 6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3" name="Google Shape;6603;g3698e030b4e_0_5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4" name="Google Shape;6604;g3698e030b4e_0_5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0" name="Shape 6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1" name="Google Shape;6611;g3698e030b4e_0_5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2" name="Google Shape;6612;g3698e030b4e_0_5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5" name="Shape 4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6" name="Google Shape;4846;g3698e030b4e_0_3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7" name="Google Shape;4847;g3698e030b4e_0_3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6" name="Shape 6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7" name="Google Shape;6617;g3698e030b4e_0_5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8" name="Google Shape;6618;g3698e030b4e_0_5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6" name="Shape 6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7" name="Google Shape;6637;g3698e030b4e_0_5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8" name="Google Shape;6638;g3698e030b4e_0_5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2" name="Shape 6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3" name="Google Shape;6643;g3698e030b4e_0_5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4" name="Google Shape;6644;g3698e030b4e_0_5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9" name="Shape 6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0" name="Google Shape;6650;g3698e030b4e_0_5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1" name="Google Shape;6651;g3698e030b4e_0_5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5" name="Shape 6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" name="Google Shape;6656;g3698e030b4e_0_5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7" name="Google Shape;6657;g3698e030b4e_0_5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2" name="Shape 6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3" name="Google Shape;6663;g3698e030b4e_0_5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4" name="Google Shape;6664;g3698e030b4e_0_5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7" name="Shape 6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8" name="Google Shape;6668;g3698e030b4e_0_5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9" name="Google Shape;6669;g3698e030b4e_0_5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7" name="Shape 6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8" name="Google Shape;6678;g3698e030b4e_0_5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9" name="Google Shape;6679;g3698e030b4e_0_5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2" name="Shape 6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3" name="Google Shape;6683;g3698e030b4e_0_5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4" name="Google Shape;6684;g3698e030b4e_0_5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2" name="Shape 6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3" name="Google Shape;6703;g3698e030b4e_0_5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4" name="Google Shape;6704;g3698e030b4e_0_5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0" name="Shape 4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1" name="Google Shape;4851;g3698e030b4e_0_3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2" name="Google Shape;4852;g3698e030b4e_0_3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8" name="Shape 6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9" name="Google Shape;6709;g3698e030b4e_0_5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0" name="Google Shape;6710;g3698e030b4e_0_5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4" name="Shape 6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5" name="Google Shape;6715;g3698e030b4e_0_5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6" name="Google Shape;6716;g3698e030b4e_0_5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2" name="Shape 6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3" name="Google Shape;6723;g35618dd2058_1_1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4" name="Google Shape;6724;g35618dd2058_1_1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9" name="Shape 6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0" name="Google Shape;6730;g3698e030b4e_0_14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1" name="Google Shape;6731;g3698e030b4e_0_14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5" name="Shape 6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6" name="Google Shape;6736;g3698e030b4e_0_14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7" name="Google Shape;6737;g3698e030b4e_0_14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0" name="Shape 6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1" name="Google Shape;6741;g3698e030b4e_0_14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2" name="Google Shape;6742;g3698e030b4e_0_14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5" name="Shape 6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6" name="Google Shape;6746;g3698e030b4e_0_14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7" name="Google Shape;6747;g3698e030b4e_0_14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6" name="Shape 6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7" name="Google Shape;6757;g3698e030b4e_0_14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8" name="Google Shape;6758;g3698e030b4e_0_14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4" name="Shape 6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5" name="Google Shape;6765;g3698e030b4e_0_14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6" name="Google Shape;6766;g3698e030b4e_0_14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3" name="Shape 6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4" name="Google Shape;6774;g3698e030b4e_0_14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5" name="Google Shape;6775;g3698e030b4e_0_14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5" name="Shape 4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6" name="Google Shape;4856;g3698e030b4e_0_3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7" name="Google Shape;4857;g3698e030b4e_0_3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4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g3698e030b4e_0_14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6" name="Google Shape;6786;g3698e030b4e_0_14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0" name="Shape 6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1" name="Google Shape;6791;g3698e030b4e_0_14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2" name="Google Shape;6792;g3698e030b4e_0_14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7" name="Shape 6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8" name="Google Shape;6798;g3698e030b4e_0_14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9" name="Google Shape;6799;g3698e030b4e_0_14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3" name="Shape 6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4" name="Google Shape;6804;g3698e030b4e_0_14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5" name="Google Shape;6805;g3698e030b4e_0_14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2" name="Shape 6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3" name="Google Shape;6813;g3698e030b4e_0_14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4" name="Google Shape;6814;g3698e030b4e_0_14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0" name="Shape 6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1" name="Google Shape;6821;g3698e030b4e_0_14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2" name="Google Shape;6822;g3698e030b4e_0_14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6" name="Shape 6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7" name="Google Shape;6827;g3698e030b4e_0_14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8" name="Google Shape;6828;g3698e030b4e_0_14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1" name="Shape 6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2" name="Google Shape;6832;g3698e030b4e_0_14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3" name="Google Shape;6833;g3698e030b4e_0_14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7" name="Shape 6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8" name="Google Shape;6838;g3698e030b4e_0_14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9" name="Google Shape;6839;g3698e030b4e_0_14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7" name="Shape 6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8" name="Google Shape;6858;g3698e030b4e_0_14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9" name="Google Shape;6859;g3698e030b4e_0_14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5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9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5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png"/><Relationship Id="rId3" Type="http://schemas.openxmlformats.org/officeDocument/2006/relationships/image" Target="../media/image21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Relationship Id="rId3" Type="http://schemas.openxmlformats.org/officeDocument/2006/relationships/image" Target="../media/image19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4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65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32.png"/><Relationship Id="rId5" Type="http://schemas.openxmlformats.org/officeDocument/2006/relationships/image" Target="../media/image78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png"/><Relationship Id="rId3" Type="http://schemas.openxmlformats.org/officeDocument/2006/relationships/image" Target="../media/image2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6.png"/><Relationship Id="rId3" Type="http://schemas.openxmlformats.org/officeDocument/2006/relationships/image" Target="../media/image2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8.png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Relationship Id="rId3" Type="http://schemas.openxmlformats.org/officeDocument/2006/relationships/image" Target="../media/image89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Relationship Id="rId3" Type="http://schemas.openxmlformats.org/officeDocument/2006/relationships/image" Target="../media/image29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8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1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5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6.png"/><Relationship Id="rId3" Type="http://schemas.openxmlformats.org/officeDocument/2006/relationships/image" Target="../media/image3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png"/><Relationship Id="rId3" Type="http://schemas.openxmlformats.org/officeDocument/2006/relationships/image" Target="../media/image52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2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0.png"/><Relationship Id="rId3" Type="http://schemas.openxmlformats.org/officeDocument/2006/relationships/image" Target="../media/image2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1.png"/><Relationship Id="rId3" Type="http://schemas.openxmlformats.org/officeDocument/2006/relationships/image" Target="../media/image19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Relationship Id="rId3" Type="http://schemas.openxmlformats.org/officeDocument/2006/relationships/image" Target="../media/image4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Relationship Id="rId3" Type="http://schemas.openxmlformats.org/officeDocument/2006/relationships/image" Target="../media/image65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32.png"/><Relationship Id="rId5" Type="http://schemas.openxmlformats.org/officeDocument/2006/relationships/image" Target="../media/image78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png"/><Relationship Id="rId3" Type="http://schemas.openxmlformats.org/officeDocument/2006/relationships/image" Target="../media/image21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6.png"/><Relationship Id="rId3" Type="http://schemas.openxmlformats.org/officeDocument/2006/relationships/image" Target="../media/image21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.png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png"/><Relationship Id="rId3" Type="http://schemas.openxmlformats.org/officeDocument/2006/relationships/image" Target="../media/image89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9.png"/><Relationship Id="rId3" Type="http://schemas.openxmlformats.org/officeDocument/2006/relationships/image" Target="../media/image29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8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6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0.png"/><Relationship Id="rId3" Type="http://schemas.openxmlformats.org/officeDocument/2006/relationships/image" Target="../media/image54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6.png"/><Relationship Id="rId3" Type="http://schemas.openxmlformats.org/officeDocument/2006/relationships/image" Target="../media/image39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9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.png"/><Relationship Id="rId3" Type="http://schemas.openxmlformats.org/officeDocument/2006/relationships/image" Target="../media/image52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2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0.png"/><Relationship Id="rId3" Type="http://schemas.openxmlformats.org/officeDocument/2006/relationships/image" Target="../media/image21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1.png"/><Relationship Id="rId3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1.png"/><Relationship Id="rId3" Type="http://schemas.openxmlformats.org/officeDocument/2006/relationships/image" Target="../media/image45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Relationship Id="rId3" Type="http://schemas.openxmlformats.org/officeDocument/2006/relationships/image" Target="../media/image65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32.png"/><Relationship Id="rId5" Type="http://schemas.openxmlformats.org/officeDocument/2006/relationships/image" Target="../media/image78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Relationship Id="rId3" Type="http://schemas.openxmlformats.org/officeDocument/2006/relationships/image" Target="../media/image66.png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8.png"/><Relationship Id="rId3" Type="http://schemas.openxmlformats.org/officeDocument/2006/relationships/image" Target="../media/image21.pn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6.png"/><Relationship Id="rId3" Type="http://schemas.openxmlformats.org/officeDocument/2006/relationships/image" Target="../media/image21.pn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8.png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1.png"/><Relationship Id="rId3" Type="http://schemas.openxmlformats.org/officeDocument/2006/relationships/image" Target="../media/image89.png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9.png"/><Relationship Id="rId3" Type="http://schemas.openxmlformats.org/officeDocument/2006/relationships/image" Target="../media/image29.png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8.png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1.png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6.pn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Relationship Id="rId3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0.png"/><Relationship Id="rId3" Type="http://schemas.openxmlformats.org/officeDocument/2006/relationships/image" Target="../media/image54.png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5.png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6.png"/><Relationship Id="rId3" Type="http://schemas.openxmlformats.org/officeDocument/2006/relationships/image" Target="../media/image39.png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9.png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.png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1.png"/><Relationship Id="rId3" Type="http://schemas.openxmlformats.org/officeDocument/2006/relationships/image" Target="../media/image52.png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0.png"/><Relationship Id="rId3" Type="http://schemas.openxmlformats.org/officeDocument/2006/relationships/image" Target="../media/image21.png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1.png"/><Relationship Id="rId3" Type="http://schemas.openxmlformats.org/officeDocument/2006/relationships/image" Target="../media/image19.png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1.png"/><Relationship Id="rId3" Type="http://schemas.openxmlformats.org/officeDocument/2006/relationships/image" Target="../media/image45.png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Relationship Id="rId3" Type="http://schemas.openxmlformats.org/officeDocument/2006/relationships/image" Target="../media/image65.png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9.png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png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32.png"/><Relationship Id="rId5" Type="http://schemas.openxmlformats.org/officeDocument/2006/relationships/image" Target="../media/image78.png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2.png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8.png"/><Relationship Id="rId3" Type="http://schemas.openxmlformats.org/officeDocument/2006/relationships/image" Target="../media/image21.png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6.png"/><Relationship Id="rId3" Type="http://schemas.openxmlformats.org/officeDocument/2006/relationships/image" Target="../media/image21.png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8.png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1.png"/><Relationship Id="rId3" Type="http://schemas.openxmlformats.org/officeDocument/2006/relationships/image" Target="../media/image89.png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9.png"/><Relationship Id="rId3" Type="http://schemas.openxmlformats.org/officeDocument/2006/relationships/image" Target="../media/image29.png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88.png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1.png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6.png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Relationship Id="rId3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0.png"/><Relationship Id="rId3" Type="http://schemas.openxmlformats.org/officeDocument/2006/relationships/image" Target="../media/image54.png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5.png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6.png"/><Relationship Id="rId3" Type="http://schemas.openxmlformats.org/officeDocument/2006/relationships/image" Target="../media/image39.png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9.png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png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1.png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1.png"/><Relationship Id="rId3" Type="http://schemas.openxmlformats.org/officeDocument/2006/relationships/image" Target="../media/image52.png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0.png"/><Relationship Id="rId3" Type="http://schemas.openxmlformats.org/officeDocument/2006/relationships/image" Target="../media/image21.png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1.png"/><Relationship Id="rId3" Type="http://schemas.openxmlformats.org/officeDocument/2006/relationships/image" Target="../media/image19.png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1.png"/><Relationship Id="rId3" Type="http://schemas.openxmlformats.org/officeDocument/2006/relationships/image" Target="../media/image45.png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Relationship Id="rId3" Type="http://schemas.openxmlformats.org/officeDocument/2006/relationships/image" Target="../media/image65.png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9.png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png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32.png"/><Relationship Id="rId5" Type="http://schemas.openxmlformats.org/officeDocument/2006/relationships/image" Target="../media/image78.png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/Relationships>
</file>

<file path=ppt/slideLayouts/_rels/slideLayout3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2.png"/></Relationships>
</file>

<file path=ppt/slideLayouts/_rels/slideLayout3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3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3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3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3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/Relationships>
</file>

<file path=ppt/slideLayouts/_rels/slideLayout3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8.png"/><Relationship Id="rId3" Type="http://schemas.openxmlformats.org/officeDocument/2006/relationships/image" Target="../media/image21.png"/></Relationships>
</file>

<file path=ppt/slideLayouts/_rels/slideLayout3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3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21.png"/></Relationships>
</file>

<file path=ppt/slideLayouts/_rels/slideLayout3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6.png"/><Relationship Id="rId3" Type="http://schemas.openxmlformats.org/officeDocument/2006/relationships/image" Target="../media/image21.png"/></Relationships>
</file>

<file path=ppt/slideLayouts/_rels/slideLayout3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/Relationships>
</file>

<file path=ppt/slideLayouts/_rels/slideLayout3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/Relationships>
</file>

<file path=ppt/slideLayouts/_rels/slideLayout3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8.png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3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1.png"/><Relationship Id="rId3" Type="http://schemas.openxmlformats.org/officeDocument/2006/relationships/image" Target="../media/image89.png"/></Relationships>
</file>

<file path=ppt/slideLayouts/_rels/slideLayout3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Layouts/_rels/slideLayout3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Layouts/_rels/slideLayout3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49.png"/><Relationship Id="rId3" Type="http://schemas.openxmlformats.org/officeDocument/2006/relationships/image" Target="../media/image29.png"/></Relationships>
</file>

<file path=ppt/slideLayouts/_rels/slideLayout3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8.png"/></Relationships>
</file>

<file path=ppt/slideLayouts/_rels/slideLayout3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3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1.png"/></Relationships>
</file>

<file path=ppt/slideLayouts/_rels/slideLayout3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6.png"/></Relationships>
</file>

<file path=ppt/slideLayouts/_rels/slideLayout3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/Relationships>
</file>

<file path=ppt/slideLayouts/_rels/slideLayout3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Layouts/_rels/slideLayout3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Relationship Id="rId3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Layouts/_rels/slideLayout3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0.png"/><Relationship Id="rId3" Type="http://schemas.openxmlformats.org/officeDocument/2006/relationships/image" Target="../media/image54.png"/></Relationships>
</file>

<file path=ppt/slideLayouts/_rels/slideLayout3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Layouts/_rels/slideLayout3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5.png"/></Relationships>
</file>

<file path=ppt/slideLayouts/_rels/slideLayout3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6.png"/><Relationship Id="rId3" Type="http://schemas.openxmlformats.org/officeDocument/2006/relationships/image" Target="../media/image39.png"/></Relationships>
</file>

<file path=ppt/slideLayouts/_rels/slideLayout3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49.png"/></Relationships>
</file>

<file path=ppt/slideLayouts/_rels/slideLayout3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4.png"/></Relationships>
</file>

<file path=ppt/slideLayouts/_rels/slideLayout3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3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1.png"/></Relationships>
</file>

<file path=ppt/slideLayouts/_rels/slideLayout3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1.png"/><Relationship Id="rId3" Type="http://schemas.openxmlformats.org/officeDocument/2006/relationships/image" Target="../media/image52.png"/></Relationships>
</file>

<file path=ppt/slideLayouts/_rels/slideLayout3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5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21.png"/></Relationships>
</file>

<file path=ppt/slideLayouts/_rels/slideLayout3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0.png"/><Relationship Id="rId3" Type="http://schemas.openxmlformats.org/officeDocument/2006/relationships/image" Target="../media/image21.png"/></Relationships>
</file>

<file path=ppt/slideLayouts/_rels/slideLayout3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1.png"/><Relationship Id="rId3" Type="http://schemas.openxmlformats.org/officeDocument/2006/relationships/image" Target="../media/image19.png"/></Relationships>
</file>

<file path=ppt/slideLayouts/_rels/slideLayout3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1.png"/><Relationship Id="rId3" Type="http://schemas.openxmlformats.org/officeDocument/2006/relationships/image" Target="../media/image45.png"/></Relationships>
</file>

<file path=ppt/slideLayouts/_rels/slideLayout3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Relationship Id="rId3" Type="http://schemas.openxmlformats.org/officeDocument/2006/relationships/image" Target="../media/image65.png"/></Relationships>
</file>

<file path=ppt/slideLayouts/_rels/slideLayout3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/Relationships>
</file>

<file path=ppt/slideLayouts/_rels/slideLayout3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9.png"/></Relationships>
</file>

<file path=ppt/slideLayouts/_rels/slideLayout3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png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Layouts/_rels/slideLayout3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32.png"/><Relationship Id="rId5" Type="http://schemas.openxmlformats.org/officeDocument/2006/relationships/image" Target="../media/image78.png"/></Relationships>
</file>

<file path=ppt/slideLayouts/_rels/slideLayout3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/Relationships>
</file>

<file path=ppt/slideLayouts/_rels/slideLayout3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2.png"/></Relationships>
</file>

<file path=ppt/slideLayouts/_rels/slideLayout3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8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Relationship Id="rId3" Type="http://schemas.openxmlformats.org/officeDocument/2006/relationships/image" Target="../media/image2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5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3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5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2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1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4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6.png"/><Relationship Id="rId4" Type="http://schemas.openxmlformats.org/officeDocument/2006/relationships/image" Target="../media/image32.png"/><Relationship Id="rId5" Type="http://schemas.openxmlformats.org/officeDocument/2006/relationships/image" Target="../media/image7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Relationship Id="rId3" Type="http://schemas.openxmlformats.org/officeDocument/2006/relationships/image" Target="../media/image47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19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Relationship Id="rId3" Type="http://schemas.openxmlformats.org/officeDocument/2006/relationships/image" Target="../media/image2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2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21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Relationship Id="rId3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Relationship Id="rId3" Type="http://schemas.openxmlformats.org/officeDocument/2006/relationships/image" Target="../media/image89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9.png"/><Relationship Id="rId3" Type="http://schemas.openxmlformats.org/officeDocument/2006/relationships/image" Target="../media/image2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8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CUSTOM_1">
    <p:bg>
      <p:bgPr>
        <a:solidFill>
          <a:srgbClr val="00715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09450" y="1992575"/>
            <a:ext cx="8525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09450" y="2581525"/>
            <a:ext cx="85251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1">
  <p:cSld name="CUSTOM_1_1_1_1">
    <p:bg>
      <p:bgPr>
        <a:solidFill>
          <a:srgbClr val="8427C9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904500" y="1281938"/>
            <a:ext cx="4930200" cy="18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" type="subTitle"/>
          </p:nvPr>
        </p:nvSpPr>
        <p:spPr>
          <a:xfrm>
            <a:off x="3904500" y="3292163"/>
            <a:ext cx="49302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8" name="Google Shape;4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Text">
  <p:cSld name="CUSTOM_6">
    <p:bg>
      <p:bgPr>
        <a:solidFill>
          <a:schemeClr val="accent4"/>
        </a:solidFill>
      </p:bgPr>
    </p:bg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3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03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03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03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78" name="Google Shape;1078;p103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79" name="Google Shape;1079;p10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Text">
  <p:cSld name="CUSTOM_7">
    <p:bg>
      <p:bgPr>
        <a:solidFill>
          <a:schemeClr val="dk1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4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4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104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4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104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6" name="Google Shape;1086;p10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04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104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104"/>
          <p:cNvSpPr/>
          <p:nvPr/>
        </p:nvSpPr>
        <p:spPr>
          <a:xfrm>
            <a:off x="402175" y="318800"/>
            <a:ext cx="8359800" cy="44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0" name="Google Shape;1090;p10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10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104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3" name="Google Shape;1093;p104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94" name="Google Shape;1094;p10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Text">
  <p:cSld name="CUSTOM_45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05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05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05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05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105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1" name="Google Shape;1101;p10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05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3" name="Google Shape;1103;p10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347" y="-15078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05"/>
          <p:cNvSpPr/>
          <p:nvPr/>
        </p:nvSpPr>
        <p:spPr>
          <a:xfrm>
            <a:off x="801650" y="0"/>
            <a:ext cx="834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5" name="Google Shape;110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0291">
            <a:off x="7181996" y="3091709"/>
            <a:ext cx="166743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0361">
            <a:off x="7026754" y="2811807"/>
            <a:ext cx="760464" cy="760484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0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08" name="Google Shape;1108;p105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9" name="Google Shape;1109;p105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Text">
  <p:cSld name="CUSTOM_46"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06"/>
          <p:cNvSpPr/>
          <p:nvPr/>
        </p:nvSpPr>
        <p:spPr>
          <a:xfrm rot="-5400000">
            <a:off x="6201625" y="775425"/>
            <a:ext cx="37014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06"/>
          <p:cNvSpPr/>
          <p:nvPr/>
        </p:nvSpPr>
        <p:spPr>
          <a:xfrm>
            <a:off x="0" y="-1534437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06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06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06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06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06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10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106"/>
          <p:cNvSpPr/>
          <p:nvPr/>
        </p:nvSpPr>
        <p:spPr>
          <a:xfrm>
            <a:off x="332400" y="0"/>
            <a:ext cx="8479200" cy="528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10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6634" y="4067897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0361">
            <a:off x="8518967" y="2057457"/>
            <a:ext cx="760464" cy="76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2" name="Google Shape;112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9336">
            <a:off x="1339680" y="396183"/>
            <a:ext cx="760463" cy="76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10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9832">
            <a:off x="6503683" y="-382827"/>
            <a:ext cx="1492724" cy="14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5594">
            <a:off x="7348198" y="2163625"/>
            <a:ext cx="2056848" cy="2056848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0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26" name="Google Shape;1126;p106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7" name="Google Shape;1127;p106"/>
          <p:cNvSpPr txBox="1"/>
          <p:nvPr>
            <p:ph idx="1" type="body"/>
          </p:nvPr>
        </p:nvSpPr>
        <p:spPr>
          <a:xfrm>
            <a:off x="941925" y="1236350"/>
            <a:ext cx="7359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Two Ideas">
  <p:cSld name="CUSTOM_8">
    <p:bg>
      <p:bgPr>
        <a:solidFill>
          <a:schemeClr val="lt2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02438" y="-84200"/>
            <a:ext cx="2488724" cy="24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27862" y="3289575"/>
            <a:ext cx="2488724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07"/>
          <p:cNvSpPr/>
          <p:nvPr/>
        </p:nvSpPr>
        <p:spPr>
          <a:xfrm>
            <a:off x="4865875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07"/>
          <p:cNvSpPr/>
          <p:nvPr/>
        </p:nvSpPr>
        <p:spPr>
          <a:xfrm>
            <a:off x="989550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07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4" name="Google Shape;113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" y="3616050"/>
            <a:ext cx="1835786" cy="1835786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07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36" name="Google Shape;1136;p107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37" name="Google Shape;1137;p107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38" name="Google Shape;1138;p107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39" name="Google Shape;1139;p107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40" name="Google Shape;1140;p10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Two Ideas">
  <p:cSld name="CUSTOM_32">
    <p:bg>
      <p:bgPr>
        <a:solidFill>
          <a:schemeClr val="accent3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9613" y="-772825"/>
            <a:ext cx="2234373" cy="223437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08"/>
          <p:cNvSpPr/>
          <p:nvPr/>
        </p:nvSpPr>
        <p:spPr>
          <a:xfrm>
            <a:off x="502172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108"/>
          <p:cNvSpPr/>
          <p:nvPr/>
        </p:nvSpPr>
        <p:spPr>
          <a:xfrm>
            <a:off x="113187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108"/>
          <p:cNvSpPr/>
          <p:nvPr/>
        </p:nvSpPr>
        <p:spPr>
          <a:xfrm>
            <a:off x="494552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108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108"/>
          <p:cNvSpPr/>
          <p:nvPr/>
        </p:nvSpPr>
        <p:spPr>
          <a:xfrm>
            <a:off x="105567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8" name="Google Shape;1148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637" y="753038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0163" y="4243300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1475" y="3280163"/>
            <a:ext cx="1835786" cy="183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121" y="862808"/>
            <a:ext cx="1760701" cy="17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0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53" name="Google Shape;1153;p108"/>
          <p:cNvSpPr txBox="1"/>
          <p:nvPr>
            <p:ph type="title"/>
          </p:nvPr>
        </p:nvSpPr>
        <p:spPr>
          <a:xfrm>
            <a:off x="173000" y="79850"/>
            <a:ext cx="87501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4" name="Google Shape;1154;p108"/>
          <p:cNvSpPr txBox="1"/>
          <p:nvPr>
            <p:ph idx="1" type="subTitle"/>
          </p:nvPr>
        </p:nvSpPr>
        <p:spPr>
          <a:xfrm>
            <a:off x="105797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55" name="Google Shape;1155;p108"/>
          <p:cNvSpPr txBox="1"/>
          <p:nvPr>
            <p:ph idx="2" type="subTitle"/>
          </p:nvPr>
        </p:nvSpPr>
        <p:spPr>
          <a:xfrm>
            <a:off x="494552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156" name="Google Shape;1156;p108"/>
          <p:cNvSpPr txBox="1"/>
          <p:nvPr>
            <p:ph idx="3" type="body"/>
          </p:nvPr>
        </p:nvSpPr>
        <p:spPr>
          <a:xfrm>
            <a:off x="115777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57" name="Google Shape;1157;p108"/>
          <p:cNvSpPr txBox="1"/>
          <p:nvPr>
            <p:ph idx="4" type="body"/>
          </p:nvPr>
        </p:nvSpPr>
        <p:spPr>
          <a:xfrm>
            <a:off x="504362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Two Ideas with Icons">
  <p:cSld name="CUSTOM_29">
    <p:bg>
      <p:bgPr>
        <a:solidFill>
          <a:schemeClr val="lt1"/>
        </a:solidFill>
      </p:bgPr>
    </p:bg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09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09"/>
          <p:cNvSpPr/>
          <p:nvPr/>
        </p:nvSpPr>
        <p:spPr>
          <a:xfrm>
            <a:off x="2053188" y="3304525"/>
            <a:ext cx="6153600" cy="14697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09"/>
          <p:cNvSpPr/>
          <p:nvPr/>
        </p:nvSpPr>
        <p:spPr>
          <a:xfrm>
            <a:off x="569050" y="989052"/>
            <a:ext cx="6153600" cy="22302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09"/>
          <p:cNvSpPr/>
          <p:nvPr/>
        </p:nvSpPr>
        <p:spPr>
          <a:xfrm>
            <a:off x="6077819" y="1303875"/>
            <a:ext cx="1469700" cy="1469700"/>
          </a:xfrm>
          <a:prstGeom prst="ellips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09"/>
          <p:cNvSpPr/>
          <p:nvPr/>
        </p:nvSpPr>
        <p:spPr>
          <a:xfrm>
            <a:off x="716500" y="3409750"/>
            <a:ext cx="1469700" cy="1469700"/>
          </a:xfrm>
          <a:prstGeom prst="ellips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0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65" name="Google Shape;1165;p109"/>
          <p:cNvSpPr txBox="1"/>
          <p:nvPr>
            <p:ph type="title"/>
          </p:nvPr>
        </p:nvSpPr>
        <p:spPr>
          <a:xfrm>
            <a:off x="173000" y="66550"/>
            <a:ext cx="79581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6" name="Google Shape;1166;p109"/>
          <p:cNvSpPr txBox="1"/>
          <p:nvPr>
            <p:ph idx="1" type="body"/>
          </p:nvPr>
        </p:nvSpPr>
        <p:spPr>
          <a:xfrm>
            <a:off x="685350" y="1070100"/>
            <a:ext cx="5336400" cy="2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7" name="Google Shape;1167;p109"/>
          <p:cNvSpPr txBox="1"/>
          <p:nvPr>
            <p:ph idx="2" type="body"/>
          </p:nvPr>
        </p:nvSpPr>
        <p:spPr>
          <a:xfrm>
            <a:off x="2186200" y="3394250"/>
            <a:ext cx="5898300" cy="12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68" name="Google Shape;1168;p109"/>
          <p:cNvSpPr/>
          <p:nvPr>
            <p:ph idx="3" type="pic"/>
          </p:nvPr>
        </p:nvSpPr>
        <p:spPr>
          <a:xfrm>
            <a:off x="6210875" y="1436988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69" name="Google Shape;1169;p109"/>
          <p:cNvSpPr/>
          <p:nvPr>
            <p:ph idx="4" type="pic"/>
          </p:nvPr>
        </p:nvSpPr>
        <p:spPr>
          <a:xfrm>
            <a:off x="849550" y="3542800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Two Ideas with Icons">
  <p:cSld name="CUSTOM_30">
    <p:bg>
      <p:bgPr>
        <a:solidFill>
          <a:schemeClr val="dk2"/>
        </a:solidFill>
      </p:bgPr>
    </p:bg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10"/>
          <p:cNvSpPr/>
          <p:nvPr/>
        </p:nvSpPr>
        <p:spPr>
          <a:xfrm flipH="1" rot="10800000">
            <a:off x="5200" y="26325"/>
            <a:ext cx="9144000" cy="2938800"/>
          </a:xfrm>
          <a:prstGeom prst="round1Rect">
            <a:avLst>
              <a:gd fmla="val 2657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10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110"/>
          <p:cNvSpPr/>
          <p:nvPr/>
        </p:nvSpPr>
        <p:spPr>
          <a:xfrm>
            <a:off x="663563" y="111987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10"/>
          <p:cNvSpPr/>
          <p:nvPr/>
        </p:nvSpPr>
        <p:spPr>
          <a:xfrm>
            <a:off x="655788" y="333722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11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76" name="Google Shape;1176;p110"/>
          <p:cNvSpPr txBox="1"/>
          <p:nvPr>
            <p:ph type="title"/>
          </p:nvPr>
        </p:nvSpPr>
        <p:spPr>
          <a:xfrm>
            <a:off x="173000" y="79850"/>
            <a:ext cx="80847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7" name="Google Shape;1177;p110"/>
          <p:cNvSpPr txBox="1"/>
          <p:nvPr>
            <p:ph idx="1" type="body"/>
          </p:nvPr>
        </p:nvSpPr>
        <p:spPr>
          <a:xfrm>
            <a:off x="2497550" y="1104550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8" name="Google Shape;1178;p110"/>
          <p:cNvSpPr txBox="1"/>
          <p:nvPr>
            <p:ph idx="2" type="body"/>
          </p:nvPr>
        </p:nvSpPr>
        <p:spPr>
          <a:xfrm>
            <a:off x="2497550" y="3273638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179" name="Google Shape;1179;p110"/>
          <p:cNvSpPr/>
          <p:nvPr>
            <p:ph idx="3" type="pic"/>
          </p:nvPr>
        </p:nvSpPr>
        <p:spPr>
          <a:xfrm>
            <a:off x="788850" y="1252925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80" name="Google Shape;1180;p110"/>
          <p:cNvSpPr/>
          <p:nvPr>
            <p:ph idx="4" type="pic"/>
          </p:nvPr>
        </p:nvSpPr>
        <p:spPr>
          <a:xfrm>
            <a:off x="788850" y="3470275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Three Ideas">
  <p:cSld name="CUSTOM_9">
    <p:bg>
      <p:bgPr>
        <a:solidFill>
          <a:schemeClr val="lt1"/>
        </a:solidFill>
      </p:bgPr>
    </p:bg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1"/>
          <p:cNvSpPr/>
          <p:nvPr/>
        </p:nvSpPr>
        <p:spPr>
          <a:xfrm>
            <a:off x="59673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11"/>
          <p:cNvSpPr txBox="1"/>
          <p:nvPr>
            <p:ph idx="1" type="body"/>
          </p:nvPr>
        </p:nvSpPr>
        <p:spPr>
          <a:xfrm>
            <a:off x="606872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84" name="Google Shape;1184;p111"/>
          <p:cNvSpPr txBox="1"/>
          <p:nvPr>
            <p:ph idx="2" type="body"/>
          </p:nvPr>
        </p:nvSpPr>
        <p:spPr>
          <a:xfrm>
            <a:off x="606872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85" name="Google Shape;1185;p111"/>
          <p:cNvSpPr/>
          <p:nvPr/>
        </p:nvSpPr>
        <p:spPr>
          <a:xfrm>
            <a:off x="3547996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11"/>
          <p:cNvSpPr/>
          <p:nvPr/>
        </p:nvSpPr>
        <p:spPr>
          <a:xfrm>
            <a:off x="11286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1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8" name="Google Shape;1188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212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11"/>
          <p:cNvSpPr txBox="1"/>
          <p:nvPr/>
        </p:nvSpPr>
        <p:spPr>
          <a:xfrm>
            <a:off x="15122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90" name="Google Shape;1190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1500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11"/>
          <p:cNvSpPr txBox="1"/>
          <p:nvPr/>
        </p:nvSpPr>
        <p:spPr>
          <a:xfrm>
            <a:off x="3931500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92" name="Google Shape;1192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851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111"/>
          <p:cNvSpPr txBox="1"/>
          <p:nvPr/>
        </p:nvSpPr>
        <p:spPr>
          <a:xfrm>
            <a:off x="63508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94" name="Google Shape;1194;p111"/>
          <p:cNvSpPr txBox="1"/>
          <p:nvPr>
            <p:ph type="ctrTitle"/>
          </p:nvPr>
        </p:nvSpPr>
        <p:spPr>
          <a:xfrm>
            <a:off x="16535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95" name="Google Shape;1195;p111"/>
          <p:cNvSpPr txBox="1"/>
          <p:nvPr>
            <p:ph idx="3" type="body"/>
          </p:nvPr>
        </p:nvSpPr>
        <p:spPr>
          <a:xfrm>
            <a:off x="124567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96" name="Google Shape;1196;p111"/>
          <p:cNvSpPr txBox="1"/>
          <p:nvPr>
            <p:ph idx="4" type="body"/>
          </p:nvPr>
        </p:nvSpPr>
        <p:spPr>
          <a:xfrm>
            <a:off x="124567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97" name="Google Shape;1197;p111"/>
          <p:cNvSpPr txBox="1"/>
          <p:nvPr>
            <p:ph idx="5" type="body"/>
          </p:nvPr>
        </p:nvSpPr>
        <p:spPr>
          <a:xfrm>
            <a:off x="3665000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98" name="Google Shape;1198;p111"/>
          <p:cNvSpPr txBox="1"/>
          <p:nvPr>
            <p:ph idx="6" type="body"/>
          </p:nvPr>
        </p:nvSpPr>
        <p:spPr>
          <a:xfrm>
            <a:off x="3665000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99" name="Google Shape;1199;p11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Three Ideas">
  <p:cSld name="CUSTOM_28">
    <p:bg>
      <p:bgPr>
        <a:solidFill>
          <a:schemeClr val="accent3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12"/>
          <p:cNvSpPr/>
          <p:nvPr/>
        </p:nvSpPr>
        <p:spPr>
          <a:xfrm>
            <a:off x="6096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112"/>
          <p:cNvSpPr/>
          <p:nvPr/>
        </p:nvSpPr>
        <p:spPr>
          <a:xfrm>
            <a:off x="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2"/>
          <p:cNvSpPr/>
          <p:nvPr/>
        </p:nvSpPr>
        <p:spPr>
          <a:xfrm>
            <a:off x="3048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2"/>
          <p:cNvSpPr/>
          <p:nvPr/>
        </p:nvSpPr>
        <p:spPr>
          <a:xfrm>
            <a:off x="-26050" y="4341500"/>
            <a:ext cx="8498400" cy="8022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5" name="Google Shape;1205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8412" y="4077356"/>
            <a:ext cx="1061576" cy="10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12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-5400000">
            <a:off x="-166676" y="157449"/>
            <a:ext cx="335677" cy="3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12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-26050" y="569923"/>
            <a:ext cx="278374" cy="29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12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6299999">
            <a:off x="8782127" y="241655"/>
            <a:ext cx="548698" cy="57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12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8570788" y="-154596"/>
            <a:ext cx="352026" cy="36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12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192150" y="-257725"/>
            <a:ext cx="548700" cy="575457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12"/>
          <p:cNvSpPr txBox="1"/>
          <p:nvPr>
            <p:ph type="title"/>
          </p:nvPr>
        </p:nvSpPr>
        <p:spPr>
          <a:xfrm>
            <a:off x="399225" y="166350"/>
            <a:ext cx="79404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2" name="Google Shape;1212;p112"/>
          <p:cNvSpPr txBox="1"/>
          <p:nvPr>
            <p:ph idx="1" type="subTitle"/>
          </p:nvPr>
        </p:nvSpPr>
        <p:spPr>
          <a:xfrm>
            <a:off x="111600" y="4556175"/>
            <a:ext cx="7685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13" name="Google Shape;1213;p112"/>
          <p:cNvSpPr txBox="1"/>
          <p:nvPr>
            <p:ph idx="2" type="subTitle"/>
          </p:nvPr>
        </p:nvSpPr>
        <p:spPr>
          <a:xfrm>
            <a:off x="11312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14" name="Google Shape;1214;p112"/>
          <p:cNvSpPr txBox="1"/>
          <p:nvPr>
            <p:ph idx="3" type="subTitle"/>
          </p:nvPr>
        </p:nvSpPr>
        <p:spPr>
          <a:xfrm>
            <a:off x="3166500" y="1073475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15" name="Google Shape;1215;p112"/>
          <p:cNvSpPr txBox="1"/>
          <p:nvPr>
            <p:ph idx="4" type="subTitle"/>
          </p:nvPr>
        </p:nvSpPr>
        <p:spPr>
          <a:xfrm>
            <a:off x="621987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216" name="Google Shape;1216;p112"/>
          <p:cNvSpPr txBox="1"/>
          <p:nvPr>
            <p:ph idx="5" type="body"/>
          </p:nvPr>
        </p:nvSpPr>
        <p:spPr>
          <a:xfrm>
            <a:off x="113125" y="17366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17" name="Google Shape;1217;p112"/>
          <p:cNvSpPr txBox="1"/>
          <p:nvPr>
            <p:ph idx="6" type="body"/>
          </p:nvPr>
        </p:nvSpPr>
        <p:spPr>
          <a:xfrm>
            <a:off x="3166500" y="1740738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18" name="Google Shape;1218;p112"/>
          <p:cNvSpPr txBox="1"/>
          <p:nvPr>
            <p:ph idx="7" type="body"/>
          </p:nvPr>
        </p:nvSpPr>
        <p:spPr>
          <a:xfrm>
            <a:off x="6210150" y="17932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219" name="Google Shape;1219;p11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2">
  <p:cSld name="CUSTOM_1_1_1_1_1">
    <p:bg>
      <p:bgPr>
        <a:solidFill>
          <a:srgbClr val="007153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3904500" y="1281938"/>
            <a:ext cx="4930200" cy="18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8pPr>
            <a:lvl9pPr lvl="8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" type="subTitle"/>
          </p:nvPr>
        </p:nvSpPr>
        <p:spPr>
          <a:xfrm>
            <a:off x="3904500" y="3292163"/>
            <a:ext cx="49302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12"/>
          <p:cNvSpPr/>
          <p:nvPr/>
        </p:nvSpPr>
        <p:spPr>
          <a:xfrm>
            <a:off x="128550" y="214100"/>
            <a:ext cx="8886900" cy="39876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Connected Ideas">
  <p:cSld name="CUSTOM_31">
    <p:bg>
      <p:bgPr>
        <a:solidFill>
          <a:schemeClr val="accent4"/>
        </a:solidFill>
      </p:bgPr>
    </p:bg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13"/>
          <p:cNvSpPr/>
          <p:nvPr/>
        </p:nvSpPr>
        <p:spPr>
          <a:xfrm>
            <a:off x="0" y="23419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113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113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113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113"/>
          <p:cNvSpPr/>
          <p:nvPr/>
        </p:nvSpPr>
        <p:spPr>
          <a:xfrm>
            <a:off x="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13"/>
          <p:cNvSpPr/>
          <p:nvPr/>
        </p:nvSpPr>
        <p:spPr>
          <a:xfrm>
            <a:off x="1300775" y="1380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13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3"/>
          <p:cNvSpPr/>
          <p:nvPr/>
        </p:nvSpPr>
        <p:spPr>
          <a:xfrm>
            <a:off x="1300775" y="29718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13"/>
          <p:cNvSpPr/>
          <p:nvPr/>
        </p:nvSpPr>
        <p:spPr>
          <a:xfrm>
            <a:off x="4783750" y="13412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13"/>
          <p:cNvSpPr/>
          <p:nvPr/>
        </p:nvSpPr>
        <p:spPr>
          <a:xfrm>
            <a:off x="4783750" y="2976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1" name="Google Shape;1231;p113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2984226"/>
            <a:ext cx="1283326" cy="12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13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1431401"/>
            <a:ext cx="1283326" cy="12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1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34" name="Google Shape;1234;p113"/>
          <p:cNvSpPr txBox="1"/>
          <p:nvPr>
            <p:ph type="title"/>
          </p:nvPr>
        </p:nvSpPr>
        <p:spPr>
          <a:xfrm>
            <a:off x="173000" y="119775"/>
            <a:ext cx="8736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5" name="Google Shape;1235;p113"/>
          <p:cNvSpPr txBox="1"/>
          <p:nvPr>
            <p:ph idx="1" type="subTitle"/>
          </p:nvPr>
        </p:nvSpPr>
        <p:spPr>
          <a:xfrm>
            <a:off x="153040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1236" name="Google Shape;1236;p113"/>
          <p:cNvSpPr txBox="1"/>
          <p:nvPr>
            <p:ph idx="2" type="subTitle"/>
          </p:nvPr>
        </p:nvSpPr>
        <p:spPr>
          <a:xfrm>
            <a:off x="1530875" y="31628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1237" name="Google Shape;1237;p113"/>
          <p:cNvSpPr txBox="1"/>
          <p:nvPr>
            <p:ph idx="3" type="subTitle"/>
          </p:nvPr>
        </p:nvSpPr>
        <p:spPr>
          <a:xfrm>
            <a:off x="501385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1238" name="Google Shape;1238;p113"/>
          <p:cNvSpPr txBox="1"/>
          <p:nvPr>
            <p:ph idx="4" type="subTitle"/>
          </p:nvPr>
        </p:nvSpPr>
        <p:spPr>
          <a:xfrm>
            <a:off x="5013850" y="31736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Text with Images">
  <p:cSld name="CUSTOM_10">
    <p:bg>
      <p:bgPr>
        <a:solidFill>
          <a:schemeClr val="accent1"/>
        </a:solidFill>
      </p:bgPr>
    </p:bg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14"/>
          <p:cNvSpPr/>
          <p:nvPr/>
        </p:nvSpPr>
        <p:spPr>
          <a:xfrm flipH="1">
            <a:off x="3779025" y="3578392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14"/>
          <p:cNvSpPr/>
          <p:nvPr/>
        </p:nvSpPr>
        <p:spPr>
          <a:xfrm flipH="1">
            <a:off x="3779025" y="236852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114"/>
          <p:cNvSpPr/>
          <p:nvPr/>
        </p:nvSpPr>
        <p:spPr>
          <a:xfrm rot="10800000">
            <a:off x="4632825" y="0"/>
            <a:ext cx="45072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114"/>
          <p:cNvSpPr/>
          <p:nvPr/>
        </p:nvSpPr>
        <p:spPr>
          <a:xfrm flipH="1" rot="10800000">
            <a:off x="0" y="118410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114"/>
          <p:cNvSpPr/>
          <p:nvPr/>
        </p:nvSpPr>
        <p:spPr>
          <a:xfrm flipH="1" rot="10800000">
            <a:off x="0" y="-25771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114"/>
          <p:cNvSpPr txBox="1"/>
          <p:nvPr>
            <p:ph idx="1" type="body"/>
          </p:nvPr>
        </p:nvSpPr>
        <p:spPr>
          <a:xfrm>
            <a:off x="4923225" y="152850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46" name="Google Shape;1246;p114"/>
          <p:cNvSpPr txBox="1"/>
          <p:nvPr>
            <p:ph type="ctrTitle"/>
          </p:nvPr>
        </p:nvSpPr>
        <p:spPr>
          <a:xfrm>
            <a:off x="4923225" y="457675"/>
            <a:ext cx="3926400" cy="10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7" name="Google Shape;1247;p114"/>
          <p:cNvSpPr/>
          <p:nvPr>
            <p:ph idx="2" type="pic"/>
          </p:nvPr>
        </p:nvSpPr>
        <p:spPr>
          <a:xfrm>
            <a:off x="1166200" y="449125"/>
            <a:ext cx="2431200" cy="1377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8" name="Google Shape;1248;p114"/>
          <p:cNvSpPr/>
          <p:nvPr>
            <p:ph idx="3" type="pic"/>
          </p:nvPr>
        </p:nvSpPr>
        <p:spPr>
          <a:xfrm>
            <a:off x="271900" y="2203600"/>
            <a:ext cx="2057400" cy="1499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p114"/>
          <p:cNvSpPr/>
          <p:nvPr>
            <p:ph idx="4" type="pic"/>
          </p:nvPr>
        </p:nvSpPr>
        <p:spPr>
          <a:xfrm>
            <a:off x="2597578" y="2203600"/>
            <a:ext cx="1615800" cy="21906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0" name="Google Shape;1250;p11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251" name="Google Shape;1251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3025" y="3740125"/>
            <a:ext cx="1531827" cy="153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Timeline">
  <p:cSld name="CUSTOM_11_1">
    <p:bg>
      <p:bgPr>
        <a:solidFill>
          <a:schemeClr val="lt1"/>
        </a:solidFill>
      </p:bgPr>
    </p:bg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115"/>
          <p:cNvSpPr txBox="1"/>
          <p:nvPr>
            <p:ph idx="1" type="body"/>
          </p:nvPr>
        </p:nvSpPr>
        <p:spPr>
          <a:xfrm>
            <a:off x="73965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54" name="Google Shape;1254;p115"/>
          <p:cNvSpPr txBox="1"/>
          <p:nvPr>
            <p:ph type="ctrTitle"/>
          </p:nvPr>
        </p:nvSpPr>
        <p:spPr>
          <a:xfrm>
            <a:off x="165350" y="235203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255" name="Google Shape;1255;p115"/>
          <p:cNvCxnSpPr/>
          <p:nvPr/>
        </p:nvCxnSpPr>
        <p:spPr>
          <a:xfrm>
            <a:off x="2740266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6" name="Google Shape;1256;p115"/>
          <p:cNvCxnSpPr/>
          <p:nvPr/>
        </p:nvCxnSpPr>
        <p:spPr>
          <a:xfrm>
            <a:off x="4527594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115"/>
          <p:cNvCxnSpPr/>
          <p:nvPr/>
        </p:nvCxnSpPr>
        <p:spPr>
          <a:xfrm>
            <a:off x="6314922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115"/>
          <p:cNvCxnSpPr/>
          <p:nvPr/>
        </p:nvCxnSpPr>
        <p:spPr>
          <a:xfrm>
            <a:off x="952938" y="3632375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115"/>
          <p:cNvCxnSpPr/>
          <p:nvPr/>
        </p:nvCxnSpPr>
        <p:spPr>
          <a:xfrm>
            <a:off x="8102250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0" name="Google Shape;1260;p115"/>
          <p:cNvSpPr/>
          <p:nvPr/>
        </p:nvSpPr>
        <p:spPr>
          <a:xfrm>
            <a:off x="5524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1" name="Google Shape;1261;p115"/>
          <p:cNvSpPr/>
          <p:nvPr/>
        </p:nvSpPr>
        <p:spPr>
          <a:xfrm>
            <a:off x="233682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2" name="Google Shape;1262;p115"/>
          <p:cNvSpPr/>
          <p:nvPr/>
        </p:nvSpPr>
        <p:spPr>
          <a:xfrm>
            <a:off x="76901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3" name="Google Shape;1263;p115"/>
          <p:cNvSpPr/>
          <p:nvPr/>
        </p:nvSpPr>
        <p:spPr>
          <a:xfrm>
            <a:off x="412125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4" name="Google Shape;1264;p115"/>
          <p:cNvSpPr/>
          <p:nvPr/>
        </p:nvSpPr>
        <p:spPr>
          <a:xfrm>
            <a:off x="590567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5" name="Google Shape;1265;p115"/>
          <p:cNvSpPr txBox="1"/>
          <p:nvPr>
            <p:ph idx="2" type="body"/>
          </p:nvPr>
        </p:nvSpPr>
        <p:spPr>
          <a:xfrm>
            <a:off x="2472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66" name="Google Shape;1266;p115"/>
          <p:cNvSpPr txBox="1"/>
          <p:nvPr>
            <p:ph idx="3" type="body"/>
          </p:nvPr>
        </p:nvSpPr>
        <p:spPr>
          <a:xfrm>
            <a:off x="560917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67" name="Google Shape;1267;p115"/>
          <p:cNvSpPr txBox="1"/>
          <p:nvPr>
            <p:ph idx="4" type="body"/>
          </p:nvPr>
        </p:nvSpPr>
        <p:spPr>
          <a:xfrm>
            <a:off x="382185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68" name="Google Shape;1268;p115"/>
          <p:cNvSpPr txBox="1"/>
          <p:nvPr>
            <p:ph idx="5" type="body"/>
          </p:nvPr>
        </p:nvSpPr>
        <p:spPr>
          <a:xfrm>
            <a:off x="203452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b="1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69" name="Google Shape;1269;p11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Key Point">
  <p:cSld name="CUSTOM_12">
    <p:bg>
      <p:bgPr>
        <a:solidFill>
          <a:schemeClr val="dk1"/>
        </a:solidFill>
      </p:bgPr>
    </p:bg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16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16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16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16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16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6" name="Google Shape;1276;p11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16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16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9" name="Google Shape;1279;p11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11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1" name="Google Shape;1281;p116"/>
          <p:cNvSpPr/>
          <p:nvPr/>
        </p:nvSpPr>
        <p:spPr>
          <a:xfrm flipH="1"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2" name="Google Shape;128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16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284" name="Google Shape;1284;p11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Key Point">
  <p:cSld name="CUSTOM_43">
    <p:bg>
      <p:bgPr>
        <a:solidFill>
          <a:schemeClr val="accent4"/>
        </a:solidFill>
      </p:bgPr>
    </p:bg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7"/>
          <p:cNvSpPr/>
          <p:nvPr/>
        </p:nvSpPr>
        <p:spPr>
          <a:xfrm>
            <a:off x="0" y="2110775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7"/>
          <p:cNvSpPr/>
          <p:nvPr/>
        </p:nvSpPr>
        <p:spPr>
          <a:xfrm>
            <a:off x="0" y="3418107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7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7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17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117"/>
          <p:cNvSpPr/>
          <p:nvPr/>
        </p:nvSpPr>
        <p:spPr>
          <a:xfrm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2" name="Google Shape;1292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1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294" name="Google Shape;1294;p117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ig Idea: Question">
  <p:cSld name="CUSTOM_38">
    <p:bg>
      <p:bgPr>
        <a:solidFill>
          <a:schemeClr val="accent3"/>
        </a:solidFill>
      </p:bgPr>
    </p:bg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18"/>
          <p:cNvSpPr/>
          <p:nvPr/>
        </p:nvSpPr>
        <p:spPr>
          <a:xfrm flipH="1" rot="10800000">
            <a:off x="596675" y="2310175"/>
            <a:ext cx="7899300" cy="28410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18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8" name="Google Shape;1298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7399" y="2361526"/>
            <a:ext cx="1631375" cy="16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401" y="2612051"/>
            <a:ext cx="2309202" cy="2309202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1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301" name="Google Shape;1301;p118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ig Idea: Answer">
  <p:cSld name="CUSTOM_39">
    <p:bg>
      <p:bgPr>
        <a:solidFill>
          <a:schemeClr val="accent3"/>
        </a:solid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19"/>
          <p:cNvSpPr/>
          <p:nvPr/>
        </p:nvSpPr>
        <p:spPr>
          <a:xfrm flipH="1" rot="10800000">
            <a:off x="596675" y="2293675"/>
            <a:ext cx="7899300" cy="28575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19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5" name="Google Shape;1305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3713451"/>
            <a:ext cx="1682299" cy="168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19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7" name="Google Shape;1307;p119"/>
          <p:cNvSpPr txBox="1"/>
          <p:nvPr>
            <p:ph idx="1" type="subTitle"/>
          </p:nvPr>
        </p:nvSpPr>
        <p:spPr>
          <a:xfrm>
            <a:off x="952500" y="2786075"/>
            <a:ext cx="7193100" cy="13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308" name="Google Shape;1308;p11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Image">
  <p:cSld name="CUSTOM_13">
    <p:bg>
      <p:bgPr>
        <a:solidFill>
          <a:schemeClr val="accent3"/>
        </a:solidFill>
      </p:bgPr>
    </p:bg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" name="Google Shape;1310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416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445847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20"/>
          <p:cNvSpPr/>
          <p:nvPr/>
        </p:nvSpPr>
        <p:spPr>
          <a:xfrm>
            <a:off x="150998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20"/>
          <p:cNvSpPr/>
          <p:nvPr/>
        </p:nvSpPr>
        <p:spPr>
          <a:xfrm>
            <a:off x="-7620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20"/>
          <p:cNvSpPr/>
          <p:nvPr/>
        </p:nvSpPr>
        <p:spPr>
          <a:xfrm>
            <a:off x="147863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20"/>
          <p:cNvSpPr/>
          <p:nvPr/>
        </p:nvSpPr>
        <p:spPr>
          <a:xfrm>
            <a:off x="778403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20"/>
          <p:cNvSpPr/>
          <p:nvPr/>
        </p:nvSpPr>
        <p:spPr>
          <a:xfrm>
            <a:off x="619785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8" name="Google Shape;1318;p120"/>
          <p:cNvSpPr/>
          <p:nvPr/>
        </p:nvSpPr>
        <p:spPr>
          <a:xfrm>
            <a:off x="775268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9" name="Google Shape;1319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91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96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2537" y="453822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20"/>
          <p:cNvSpPr/>
          <p:nvPr>
            <p:ph idx="2" type="pic"/>
          </p:nvPr>
        </p:nvSpPr>
        <p:spPr>
          <a:xfrm>
            <a:off x="1206300" y="702588"/>
            <a:ext cx="6731400" cy="3738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323" name="Google Shape;132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2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Image">
  <p:cSld name="CUSTOM_49">
    <p:bg>
      <p:bgPr>
        <a:solidFill>
          <a:schemeClr val="accent1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6" name="Google Shape;1326;p121"/>
          <p:cNvGrpSpPr/>
          <p:nvPr/>
        </p:nvGrpSpPr>
        <p:grpSpPr>
          <a:xfrm>
            <a:off x="6168750" y="-385012"/>
            <a:ext cx="2845225" cy="5793313"/>
            <a:chOff x="37850" y="-156412"/>
            <a:chExt cx="2845225" cy="5793313"/>
          </a:xfrm>
        </p:grpSpPr>
        <p:sp>
          <p:nvSpPr>
            <p:cNvPr id="1327" name="Google Shape;1327;p121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21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29" name="Google Shape;1329;p1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0" name="Google Shape;1330;p1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1" name="Google Shape;1331;p121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32" name="Google Shape;1332;p1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3" name="Google Shape;1333;p121"/>
          <p:cNvGrpSpPr/>
          <p:nvPr/>
        </p:nvGrpSpPr>
        <p:grpSpPr>
          <a:xfrm>
            <a:off x="37850" y="-385012"/>
            <a:ext cx="2845225" cy="5793313"/>
            <a:chOff x="37850" y="-156412"/>
            <a:chExt cx="2845225" cy="5793313"/>
          </a:xfrm>
        </p:grpSpPr>
        <p:sp>
          <p:nvSpPr>
            <p:cNvPr id="1334" name="Google Shape;1334;p121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21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36" name="Google Shape;1336;p1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7" name="Google Shape;1337;p121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38" name="Google Shape;1338;p1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9" name="Google Shape;1339;p12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340" name="Google Shape;1340;p121"/>
          <p:cNvGrpSpPr/>
          <p:nvPr/>
        </p:nvGrpSpPr>
        <p:grpSpPr>
          <a:xfrm>
            <a:off x="3103300" y="-385012"/>
            <a:ext cx="2845225" cy="5793313"/>
            <a:chOff x="37850" y="-156412"/>
            <a:chExt cx="2845225" cy="5793313"/>
          </a:xfrm>
        </p:grpSpPr>
        <p:sp>
          <p:nvSpPr>
            <p:cNvPr id="1341" name="Google Shape;1341;p121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21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3" name="Google Shape;1343;p1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4" name="Google Shape;1344;p1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5" name="Google Shape;1345;p121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46" name="Google Shape;1346;p1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7" name="Google Shape;1347;p121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348" name="Google Shape;134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Image">
  <p:cSld name="CUSTOM_50">
    <p:bg>
      <p:bgPr>
        <a:solidFill>
          <a:schemeClr val="lt1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0" name="Google Shape;1350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1" name="Google Shape;1351;p122"/>
          <p:cNvGrpSpPr/>
          <p:nvPr/>
        </p:nvGrpSpPr>
        <p:grpSpPr>
          <a:xfrm>
            <a:off x="6652205" y="155979"/>
            <a:ext cx="2352712" cy="5143546"/>
            <a:chOff x="6728405" y="155979"/>
            <a:chExt cx="2352712" cy="5143546"/>
          </a:xfrm>
        </p:grpSpPr>
        <p:sp>
          <p:nvSpPr>
            <p:cNvPr id="1352" name="Google Shape;1352;p122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22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22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22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6" name="Google Shape;1356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" name="Google Shape;1358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9" name="Google Shape;1359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0" name="Google Shape;1360;p12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361" name="Google Shape;1361;p122"/>
          <p:cNvGrpSpPr/>
          <p:nvPr/>
        </p:nvGrpSpPr>
        <p:grpSpPr>
          <a:xfrm>
            <a:off x="3851830" y="155979"/>
            <a:ext cx="2352712" cy="5143546"/>
            <a:chOff x="6728405" y="155979"/>
            <a:chExt cx="2352712" cy="5143546"/>
          </a:xfrm>
        </p:grpSpPr>
        <p:sp>
          <p:nvSpPr>
            <p:cNvPr id="1362" name="Google Shape;1362;p122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22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22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22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66" name="Google Shape;1366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7" name="Google Shape;1367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0" name="Google Shape;1370;p122"/>
          <p:cNvGrpSpPr/>
          <p:nvPr/>
        </p:nvGrpSpPr>
        <p:grpSpPr>
          <a:xfrm>
            <a:off x="1051455" y="155979"/>
            <a:ext cx="2352712" cy="5143546"/>
            <a:chOff x="6728405" y="155979"/>
            <a:chExt cx="2352712" cy="5143546"/>
          </a:xfrm>
        </p:grpSpPr>
        <p:sp>
          <p:nvSpPr>
            <p:cNvPr id="1371" name="Google Shape;1371;p122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22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22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22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75" name="Google Shape;1375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9" name="Google Shape;1379;p122"/>
          <p:cNvSpPr/>
          <p:nvPr/>
        </p:nvSpPr>
        <p:spPr>
          <a:xfrm flipH="1" rot="10800000">
            <a:off x="-346608" y="1523594"/>
            <a:ext cx="950400" cy="10407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AA6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0" name="Google Shape;138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1417"/>
            <a:ext cx="769802" cy="76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61404"/>
            <a:ext cx="769802" cy="7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22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Width Asset &amp; Text 1">
  <p:cSld name="CUSTOM_2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-11800" y="617325"/>
            <a:ext cx="9167700" cy="4128000"/>
          </a:xfrm>
          <a:prstGeom prst="rect">
            <a:avLst/>
          </a:prstGeom>
          <a:solidFill>
            <a:srgbClr val="0071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4187625" y="728275"/>
            <a:ext cx="4888200" cy="3809400"/>
          </a:xfrm>
          <a:prstGeom prst="roundRect">
            <a:avLst>
              <a:gd fmla="val 705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-11800" y="-8253"/>
            <a:ext cx="9167700" cy="684900"/>
          </a:xfrm>
          <a:prstGeom prst="rect">
            <a:avLst/>
          </a:prstGeom>
          <a:solidFill>
            <a:srgbClr val="0071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-11800" y="4711003"/>
            <a:ext cx="9167700" cy="445500"/>
          </a:xfrm>
          <a:prstGeom prst="rect">
            <a:avLst/>
          </a:prstGeom>
          <a:solidFill>
            <a:srgbClr val="0071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3"/>
          <p:cNvSpPr txBox="1"/>
          <p:nvPr>
            <p:ph type="title"/>
          </p:nvPr>
        </p:nvSpPr>
        <p:spPr>
          <a:xfrm>
            <a:off x="115550" y="119700"/>
            <a:ext cx="89130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4316450" y="898688"/>
            <a:ext cx="4163400" cy="3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Multiple Images">
  <p:cSld name="CUSTOM_14">
    <p:bg>
      <p:bgPr>
        <a:solidFill>
          <a:schemeClr val="accent2"/>
        </a:solidFill>
      </p:bgPr>
    </p:bg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23"/>
          <p:cNvSpPr/>
          <p:nvPr/>
        </p:nvSpPr>
        <p:spPr>
          <a:xfrm>
            <a:off x="-27850" y="817675"/>
            <a:ext cx="9171900" cy="4326000"/>
          </a:xfrm>
          <a:prstGeom prst="round1Rect">
            <a:avLst>
              <a:gd fmla="val 134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p123"/>
          <p:cNvSpPr/>
          <p:nvPr>
            <p:ph idx="2" type="pic"/>
          </p:nvPr>
        </p:nvSpPr>
        <p:spPr>
          <a:xfrm>
            <a:off x="890050" y="1222625"/>
            <a:ext cx="2473500" cy="1658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6" name="Google Shape;1386;p123"/>
          <p:cNvSpPr/>
          <p:nvPr>
            <p:ph idx="3" type="pic"/>
          </p:nvPr>
        </p:nvSpPr>
        <p:spPr>
          <a:xfrm>
            <a:off x="890050" y="3004825"/>
            <a:ext cx="2473500" cy="1395000"/>
          </a:xfrm>
          <a:prstGeom prst="rect">
            <a:avLst/>
          </a:prstGeom>
          <a:noFill/>
          <a:ln>
            <a:noFill/>
          </a:ln>
        </p:spPr>
      </p:sp>
      <p:sp>
        <p:nvSpPr>
          <p:cNvPr id="1387" name="Google Shape;1387;p123"/>
          <p:cNvSpPr/>
          <p:nvPr>
            <p:ph idx="4" type="pic"/>
          </p:nvPr>
        </p:nvSpPr>
        <p:spPr>
          <a:xfrm>
            <a:off x="3459625" y="1222625"/>
            <a:ext cx="4791900" cy="3180600"/>
          </a:xfrm>
          <a:prstGeom prst="rect">
            <a:avLst/>
          </a:prstGeom>
          <a:noFill/>
          <a:ln>
            <a:noFill/>
          </a:ln>
        </p:spPr>
      </p:sp>
      <p:sp>
        <p:nvSpPr>
          <p:cNvPr id="1388" name="Google Shape;1388;p123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89" name="Google Shape;1389;p12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Let's Play">
  <p:cSld name="CUSTOM_33">
    <p:bg>
      <p:bgPr>
        <a:solidFill>
          <a:schemeClr val="dk1"/>
        </a:solidFill>
      </p:bgPr>
    </p:bg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24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4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124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24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24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124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124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24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24"/>
          <p:cNvSpPr/>
          <p:nvPr/>
        </p:nvSpPr>
        <p:spPr>
          <a:xfrm>
            <a:off x="834850" y="889050"/>
            <a:ext cx="7890000" cy="336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0" name="Google Shape;1400;p12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2867">
            <a:off x="7282755" y="481752"/>
            <a:ext cx="1447790" cy="144777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24"/>
          <p:cNvSpPr txBox="1"/>
          <p:nvPr/>
        </p:nvSpPr>
        <p:spPr>
          <a:xfrm>
            <a:off x="3143100" y="1735413"/>
            <a:ext cx="285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Play</a:t>
            </a:r>
            <a:endParaRPr b="1" sz="3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03" name="Google Shape;1403;p12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4" name="Google Shape;1404;p12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2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24"/>
          <p:cNvSpPr txBox="1"/>
          <p:nvPr>
            <p:ph type="title"/>
          </p:nvPr>
        </p:nvSpPr>
        <p:spPr>
          <a:xfrm>
            <a:off x="1590300" y="2498225"/>
            <a:ext cx="6379200" cy="12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7" name="Google Shape;1407;p12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Let's Play: Question">
  <p:cSld name="CUSTOM_34">
    <p:bg>
      <p:bgPr>
        <a:solidFill>
          <a:schemeClr val="lt1"/>
        </a:solidFill>
      </p:bgPr>
    </p:bg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25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25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25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25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25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25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25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25"/>
          <p:cNvSpPr/>
          <p:nvPr/>
        </p:nvSpPr>
        <p:spPr>
          <a:xfrm>
            <a:off x="627000" y="1437075"/>
            <a:ext cx="7890000" cy="2171700"/>
          </a:xfrm>
          <a:prstGeom prst="roundRect">
            <a:avLst>
              <a:gd fmla="val 72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7" name="Google Shape;1417;p12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234" y="22468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2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25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0" name="Google Shape;1420;p125"/>
          <p:cNvSpPr txBox="1"/>
          <p:nvPr>
            <p:ph idx="1" type="subTitle"/>
          </p:nvPr>
        </p:nvSpPr>
        <p:spPr>
          <a:xfrm>
            <a:off x="1081950" y="1801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21" name="Google Shape;1421;p125"/>
          <p:cNvSpPr txBox="1"/>
          <p:nvPr>
            <p:ph idx="2" type="subTitle"/>
          </p:nvPr>
        </p:nvSpPr>
        <p:spPr>
          <a:xfrm>
            <a:off x="1081950" y="258787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22" name="Google Shape;1422;p12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Let's Play: Question">
  <p:cSld name="CUSTOM_36">
    <p:bg>
      <p:bgPr>
        <a:solidFill>
          <a:schemeClr val="accent4"/>
        </a:solidFill>
      </p:bgPr>
    </p:bg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26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26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p126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126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126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6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26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26"/>
          <p:cNvSpPr/>
          <p:nvPr/>
        </p:nvSpPr>
        <p:spPr>
          <a:xfrm>
            <a:off x="582575" y="1386875"/>
            <a:ext cx="7890000" cy="3268200"/>
          </a:xfrm>
          <a:prstGeom prst="roundRect">
            <a:avLst>
              <a:gd fmla="val 6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2" name="Google Shape;1432;p12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355378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12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126"/>
          <p:cNvSpPr/>
          <p:nvPr>
            <p:ph idx="2" type="pic"/>
          </p:nvPr>
        </p:nvSpPr>
        <p:spPr>
          <a:xfrm>
            <a:off x="2444700" y="1619975"/>
            <a:ext cx="42546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1435" name="Google Shape;1435;p126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6" name="Google Shape;1436;p12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Panelists">
  <p:cSld name="CUSTOM_42">
    <p:bg>
      <p:bgPr>
        <a:solidFill>
          <a:schemeClr val="lt1"/>
        </a:solidFill>
      </p:bgPr>
    </p:bg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127"/>
          <p:cNvSpPr/>
          <p:nvPr/>
        </p:nvSpPr>
        <p:spPr>
          <a:xfrm rot="5400000">
            <a:off x="-4289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p127"/>
          <p:cNvSpPr/>
          <p:nvPr/>
        </p:nvSpPr>
        <p:spPr>
          <a:xfrm rot="5400000">
            <a:off x="1700417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127"/>
          <p:cNvSpPr/>
          <p:nvPr/>
        </p:nvSpPr>
        <p:spPr>
          <a:xfrm rot="5400000">
            <a:off x="3829783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1" name="Google Shape;1441;p127"/>
          <p:cNvSpPr/>
          <p:nvPr/>
        </p:nvSpPr>
        <p:spPr>
          <a:xfrm rot="5400000">
            <a:off x="59591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2" name="Google Shape;1442;p12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-75600" y="530376"/>
            <a:ext cx="760631" cy="7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12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2597225" y="449387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12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8330000" y="59242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5" name="Google Shape;1445;p12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1249775" y="47499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12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7143775" y="-1121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12" y="3940236"/>
            <a:ext cx="1116600" cy="11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370" y="516213"/>
            <a:ext cx="760627" cy="76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127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7100550" y="4503526"/>
            <a:ext cx="760631" cy="7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127"/>
          <p:cNvSpPr/>
          <p:nvPr>
            <p:ph idx="2" type="pic"/>
          </p:nvPr>
        </p:nvSpPr>
        <p:spPr>
          <a:xfrm>
            <a:off x="46832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451" name="Google Shape;1451;p127"/>
          <p:cNvSpPr/>
          <p:nvPr>
            <p:ph idx="3" type="pic"/>
          </p:nvPr>
        </p:nvSpPr>
        <p:spPr>
          <a:xfrm>
            <a:off x="2598463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452" name="Google Shape;1452;p127"/>
          <p:cNvSpPr/>
          <p:nvPr>
            <p:ph idx="4" type="pic"/>
          </p:nvPr>
        </p:nvSpPr>
        <p:spPr>
          <a:xfrm>
            <a:off x="4727838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453" name="Google Shape;1453;p127"/>
          <p:cNvSpPr/>
          <p:nvPr>
            <p:ph idx="5" type="pic"/>
          </p:nvPr>
        </p:nvSpPr>
        <p:spPr>
          <a:xfrm>
            <a:off x="685717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1454" name="Google Shape;1454;p127"/>
          <p:cNvSpPr txBox="1"/>
          <p:nvPr>
            <p:ph type="title"/>
          </p:nvPr>
        </p:nvSpPr>
        <p:spPr>
          <a:xfrm>
            <a:off x="320600" y="166700"/>
            <a:ext cx="85026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5" name="Google Shape;1455;p127"/>
          <p:cNvSpPr txBox="1"/>
          <p:nvPr>
            <p:ph idx="1" type="subTitle"/>
          </p:nvPr>
        </p:nvSpPr>
        <p:spPr>
          <a:xfrm>
            <a:off x="468300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56" name="Google Shape;1456;p127"/>
          <p:cNvSpPr txBox="1"/>
          <p:nvPr>
            <p:ph idx="6" type="subTitle"/>
          </p:nvPr>
        </p:nvSpPr>
        <p:spPr>
          <a:xfrm>
            <a:off x="2598463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57" name="Google Shape;1457;p127"/>
          <p:cNvSpPr txBox="1"/>
          <p:nvPr>
            <p:ph idx="7" type="subTitle"/>
          </p:nvPr>
        </p:nvSpPr>
        <p:spPr>
          <a:xfrm>
            <a:off x="4727838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58" name="Google Shape;1458;p127"/>
          <p:cNvSpPr txBox="1"/>
          <p:nvPr>
            <p:ph idx="8" type="subTitle"/>
          </p:nvPr>
        </p:nvSpPr>
        <p:spPr>
          <a:xfrm>
            <a:off x="6857175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59" name="Google Shape;1459;p127"/>
          <p:cNvSpPr txBox="1"/>
          <p:nvPr>
            <p:ph idx="9" type="subTitle"/>
          </p:nvPr>
        </p:nvSpPr>
        <p:spPr>
          <a:xfrm>
            <a:off x="4683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60" name="Google Shape;1460;p127"/>
          <p:cNvSpPr txBox="1"/>
          <p:nvPr>
            <p:ph idx="13" type="subTitle"/>
          </p:nvPr>
        </p:nvSpPr>
        <p:spPr>
          <a:xfrm>
            <a:off x="26369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61" name="Google Shape;1461;p127"/>
          <p:cNvSpPr txBox="1"/>
          <p:nvPr>
            <p:ph idx="14" type="subTitle"/>
          </p:nvPr>
        </p:nvSpPr>
        <p:spPr>
          <a:xfrm>
            <a:off x="4727838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62" name="Google Shape;1462;p127"/>
          <p:cNvSpPr txBox="1"/>
          <p:nvPr>
            <p:ph idx="15" type="subTitle"/>
          </p:nvPr>
        </p:nvSpPr>
        <p:spPr>
          <a:xfrm>
            <a:off x="685717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463" name="Google Shape;1463;p12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Prototype">
  <p:cSld name="CUSTOM_44">
    <p:bg>
      <p:bgPr>
        <a:solidFill>
          <a:schemeClr val="lt2"/>
        </a:solidFill>
      </p:bgPr>
    </p:bg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28"/>
          <p:cNvSpPr/>
          <p:nvPr/>
        </p:nvSpPr>
        <p:spPr>
          <a:xfrm rot="10800000">
            <a:off x="3604062" y="3901275"/>
            <a:ext cx="1942925" cy="1115500"/>
          </a:xfrm>
          <a:prstGeom prst="flowChartManualOperation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128"/>
          <p:cNvSpPr/>
          <p:nvPr/>
        </p:nvSpPr>
        <p:spPr>
          <a:xfrm>
            <a:off x="1314150" y="450675"/>
            <a:ext cx="6481500" cy="36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7" name="Google Shape;1467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98179">
            <a:off x="6994799" y="1812450"/>
            <a:ext cx="3059372" cy="30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Google Shape;1468;p128"/>
          <p:cNvSpPr/>
          <p:nvPr/>
        </p:nvSpPr>
        <p:spPr>
          <a:xfrm>
            <a:off x="8191500" y="3383075"/>
            <a:ext cx="718200" cy="454200"/>
          </a:xfrm>
          <a:prstGeom prst="rect">
            <a:avLst/>
          </a:prstGeom>
          <a:solidFill>
            <a:srgbClr val="8427C9"/>
          </a:solidFill>
          <a:ln cap="flat" cmpd="sng" w="952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9" name="Google Shape;146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1115500" cy="1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128"/>
          <p:cNvSpPr/>
          <p:nvPr/>
        </p:nvSpPr>
        <p:spPr>
          <a:xfrm>
            <a:off x="1188075" y="304800"/>
            <a:ext cx="6774900" cy="4128600"/>
          </a:xfrm>
          <a:prstGeom prst="roundRect">
            <a:avLst>
              <a:gd fmla="val 47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1" name="Google Shape;147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53" y="1184054"/>
            <a:ext cx="718198" cy="71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01" y="4538237"/>
            <a:ext cx="769799" cy="3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p12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474" name="Google Shape;1474;p128"/>
          <p:cNvSpPr/>
          <p:nvPr>
            <p:ph idx="2" type="pic"/>
          </p:nvPr>
        </p:nvSpPr>
        <p:spPr>
          <a:xfrm>
            <a:off x="1331250" y="528650"/>
            <a:ext cx="6481500" cy="36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Logo">
  <p:cSld name="CUSTOM_47">
    <p:bg>
      <p:bgPr>
        <a:solidFill>
          <a:schemeClr val="lt1"/>
        </a:solidFill>
      </p:bgPr>
    </p:bg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6" name="Google Shape;1476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6650" y="-833600"/>
            <a:ext cx="6810699" cy="681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Logo">
  <p:cSld name="CUSTOM_48">
    <p:bg>
      <p:bgPr>
        <a:solidFill>
          <a:schemeClr val="accent4"/>
        </a:solidFill>
      </p:bgPr>
    </p:bg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8" name="Google Shape;1478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538" y="-631713"/>
            <a:ext cx="6406924" cy="640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Blank">
  <p:cSld name="CUSTOM_15"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" type="title">
  <p:cSld name="TITLE">
    <p:bg>
      <p:bgPr>
        <a:solidFill>
          <a:schemeClr val="lt1"/>
        </a:solidFill>
      </p:bgPr>
    </p:bg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33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133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BD956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133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133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33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9" name="Google Shape;1489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121367" y="1776167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5851272" y="2798475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13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787950" y="253093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13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10100" y="385960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13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160087" y="14025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13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7881312" y="9467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133"/>
          <p:cNvSpPr txBox="1"/>
          <p:nvPr>
            <p:ph type="ctrTitle"/>
          </p:nvPr>
        </p:nvSpPr>
        <p:spPr>
          <a:xfrm>
            <a:off x="267450" y="253350"/>
            <a:ext cx="6393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9pPr>
          </a:lstStyle>
          <a:p/>
        </p:txBody>
      </p:sp>
      <p:sp>
        <p:nvSpPr>
          <p:cNvPr id="1497" name="Google Shape;1497;p133"/>
          <p:cNvSpPr txBox="1"/>
          <p:nvPr>
            <p:ph idx="1" type="body"/>
          </p:nvPr>
        </p:nvSpPr>
        <p:spPr>
          <a:xfrm>
            <a:off x="237425" y="3096286"/>
            <a:ext cx="59988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98" name="Google Shape;1498;p13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Width Asset &amp; Text 2">
  <p:cSld name="CUSTOM_2_2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-11800" y="-8253"/>
            <a:ext cx="9167700" cy="684900"/>
          </a:xfrm>
          <a:prstGeom prst="rect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-11800" y="4711003"/>
            <a:ext cx="9167700" cy="445500"/>
          </a:xfrm>
          <a:prstGeom prst="rect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115550" y="119700"/>
            <a:ext cx="89130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68" name="Google Shape;68;p14"/>
          <p:cNvSpPr/>
          <p:nvPr/>
        </p:nvSpPr>
        <p:spPr>
          <a:xfrm>
            <a:off x="-11800" y="617325"/>
            <a:ext cx="9167700" cy="4128000"/>
          </a:xfrm>
          <a:prstGeom prst="rect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4187625" y="728275"/>
            <a:ext cx="4888200" cy="3809400"/>
          </a:xfrm>
          <a:prstGeom prst="roundRect">
            <a:avLst>
              <a:gd fmla="val 705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316450" y="898688"/>
            <a:ext cx="4163400" cy="3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">
  <p:cSld name="CUSTOM_18">
    <p:bg>
      <p:bgPr>
        <a:solidFill>
          <a:schemeClr val="lt1"/>
        </a:solidFill>
      </p:bgPr>
    </p:bg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134"/>
          <p:cNvSpPr/>
          <p:nvPr/>
        </p:nvSpPr>
        <p:spPr>
          <a:xfrm flipH="1" rot="10800000">
            <a:off x="-26050" y="1179500"/>
            <a:ext cx="7259400" cy="30957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34"/>
          <p:cNvSpPr/>
          <p:nvPr/>
        </p:nvSpPr>
        <p:spPr>
          <a:xfrm flipH="1" rot="10800000">
            <a:off x="0" y="0"/>
            <a:ext cx="7249500" cy="3285000"/>
          </a:xfrm>
          <a:prstGeom prst="round1Rect">
            <a:avLst>
              <a:gd fmla="val 50000" name="adj"/>
            </a:avLst>
          </a:prstGeom>
          <a:solidFill>
            <a:srgbClr val="A5B0FE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34"/>
          <p:cNvSpPr/>
          <p:nvPr/>
        </p:nvSpPr>
        <p:spPr>
          <a:xfrm flipH="1" rot="10800000">
            <a:off x="0" y="-60500"/>
            <a:ext cx="7227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34"/>
          <p:cNvSpPr/>
          <p:nvPr/>
        </p:nvSpPr>
        <p:spPr>
          <a:xfrm>
            <a:off x="6695075" y="1066495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4" name="Google Shape;1504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273767" y="1440099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6312322" y="2592033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34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940350" y="219487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34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225025" y="3445383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34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312487" y="106650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34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33712" y="61065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13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12" name="Google Shape;1512;p134"/>
          <p:cNvSpPr txBox="1"/>
          <p:nvPr>
            <p:ph type="title"/>
          </p:nvPr>
        </p:nvSpPr>
        <p:spPr>
          <a:xfrm>
            <a:off x="339100" y="173000"/>
            <a:ext cx="61386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3" name="Google Shape;1513;p134"/>
          <p:cNvSpPr txBox="1"/>
          <p:nvPr>
            <p:ph idx="1" type="subTitle"/>
          </p:nvPr>
        </p:nvSpPr>
        <p:spPr>
          <a:xfrm>
            <a:off x="275550" y="2445650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514" name="Google Shape;1514;p134"/>
          <p:cNvSpPr txBox="1"/>
          <p:nvPr>
            <p:ph idx="2" type="subTitle"/>
          </p:nvPr>
        </p:nvSpPr>
        <p:spPr>
          <a:xfrm>
            <a:off x="275550" y="3417579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">
  <p:cSld name="CUSTOM_19">
    <p:bg>
      <p:bgPr>
        <a:solidFill>
          <a:schemeClr val="accent3"/>
        </a:solidFill>
      </p:bgPr>
    </p:bg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5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135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35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135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35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1" name="Google Shape;1521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2" name="Google Shape;1522;p13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13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4" name="Google Shape;1524;p13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5" name="Google Shape;1525;p13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6" name="Google Shape;1526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7" name="Google Shape;1527;p13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8" name="Google Shape;1528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9" name="Google Shape;1529;p13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30" name="Google Shape;1530;p135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1" name="Google Shape;1531;p135"/>
          <p:cNvSpPr txBox="1"/>
          <p:nvPr>
            <p:ph idx="1" type="subTitle"/>
          </p:nvPr>
        </p:nvSpPr>
        <p:spPr>
          <a:xfrm>
            <a:off x="339350" y="3240475"/>
            <a:ext cx="5866800" cy="8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">
  <p:cSld name="CUSTOM_20">
    <p:bg>
      <p:bgPr>
        <a:solidFill>
          <a:schemeClr val="accent3"/>
        </a:solidFill>
      </p:bgPr>
    </p:bg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36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4" name="Google Shape;1534;p136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136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136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7" name="Google Shape;1537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36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136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136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136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Google Shape;1543;p136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5" name="Google Shape;1545;p136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6" name="Google Shape;1546;p13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">
  <p:cSld name="CUSTOM">
    <p:bg>
      <p:bgPr>
        <a:solidFill>
          <a:schemeClr val="lt1"/>
        </a:solidFill>
      </p:bgPr>
    </p:bg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8" name="Google Shape;1548;p137" title="Icons_Artboard 5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04609">
            <a:off x="529952" y="2466061"/>
            <a:ext cx="3420698" cy="341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137" title="Icons_Artboard 1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4389">
            <a:off x="5705687" y="-912846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137" title="Icons_Artboard 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414" y="-266912"/>
            <a:ext cx="2936274" cy="29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137" title="Icons_Artboard 9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5212">
            <a:off x="3931699" y="112517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137"/>
          <p:cNvSpPr txBox="1"/>
          <p:nvPr>
            <p:ph type="ctrTitle"/>
          </p:nvPr>
        </p:nvSpPr>
        <p:spPr>
          <a:xfrm>
            <a:off x="275550" y="413875"/>
            <a:ext cx="5645700" cy="22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Section">
  <p:cSld name="CUSTOM_1">
    <p:bg>
      <p:bgPr>
        <a:solidFill>
          <a:schemeClr val="accent4"/>
        </a:solidFill>
      </p:bgPr>
    </p:bg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138"/>
          <p:cNvSpPr/>
          <p:nvPr/>
        </p:nvSpPr>
        <p:spPr>
          <a:xfrm>
            <a:off x="4877000" y="1556275"/>
            <a:ext cx="4267200" cy="3587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38"/>
          <p:cNvSpPr/>
          <p:nvPr/>
        </p:nvSpPr>
        <p:spPr>
          <a:xfrm flipH="1">
            <a:off x="-100" y="-5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8"/>
          <p:cNvSpPr/>
          <p:nvPr/>
        </p:nvSpPr>
        <p:spPr>
          <a:xfrm>
            <a:off x="53975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8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9" name="Google Shape;1559;p138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0938" y="2980351"/>
            <a:ext cx="1712973" cy="171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138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877" y="-153375"/>
            <a:ext cx="2069002" cy="20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138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ection">
  <p:cSld name="CUSTOM_2">
    <p:bg>
      <p:bgPr>
        <a:solidFill>
          <a:schemeClr val="dk1"/>
        </a:solidFill>
      </p:bgPr>
    </p:bg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39"/>
          <p:cNvSpPr/>
          <p:nvPr/>
        </p:nvSpPr>
        <p:spPr>
          <a:xfrm flipH="1" rot="10800000">
            <a:off x="4266900" y="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9"/>
          <p:cNvSpPr/>
          <p:nvPr/>
        </p:nvSpPr>
        <p:spPr>
          <a:xfrm>
            <a:off x="3275550" y="1483802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39"/>
          <p:cNvSpPr/>
          <p:nvPr/>
        </p:nvSpPr>
        <p:spPr>
          <a:xfrm>
            <a:off x="3275550" y="604050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9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139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39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0" name="Google Shape;1570;p13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39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2" name="Google Shape;1572;p13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13170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4" name="Google Shape;1574;p139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5" name="Google Shape;1575;p1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Section">
  <p:cSld name="CUSTOM_22">
    <p:bg>
      <p:bgPr>
        <a:solidFill>
          <a:schemeClr val="lt1"/>
        </a:solidFill>
      </p:bgPr>
    </p:bg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p140"/>
          <p:cNvSpPr/>
          <p:nvPr/>
        </p:nvSpPr>
        <p:spPr>
          <a:xfrm rot="10800000">
            <a:off x="5171700" y="-50"/>
            <a:ext cx="3972300" cy="5141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40"/>
          <p:cNvSpPr/>
          <p:nvPr/>
        </p:nvSpPr>
        <p:spPr>
          <a:xfrm flipH="1">
            <a:off x="4307400" y="19118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40"/>
          <p:cNvSpPr/>
          <p:nvPr/>
        </p:nvSpPr>
        <p:spPr>
          <a:xfrm>
            <a:off x="0" y="2756650"/>
            <a:ext cx="2424000" cy="23844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40"/>
          <p:cNvSpPr/>
          <p:nvPr/>
        </p:nvSpPr>
        <p:spPr>
          <a:xfrm rot="10800000">
            <a:off x="-13950" y="-50"/>
            <a:ext cx="9171900" cy="38562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40"/>
          <p:cNvSpPr/>
          <p:nvPr/>
        </p:nvSpPr>
        <p:spPr>
          <a:xfrm>
            <a:off x="5465525" y="-285925"/>
            <a:ext cx="3814500" cy="19983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40"/>
          <p:cNvSpPr/>
          <p:nvPr/>
        </p:nvSpPr>
        <p:spPr>
          <a:xfrm flipH="1">
            <a:off x="6180900" y="44417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3" name="Google Shape;1583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925" y="4291075"/>
            <a:ext cx="854974" cy="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14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5" name="Google Shape;1585;p140"/>
          <p:cNvSpPr txBox="1"/>
          <p:nvPr>
            <p:ph type="title"/>
          </p:nvPr>
        </p:nvSpPr>
        <p:spPr>
          <a:xfrm>
            <a:off x="299925" y="2062725"/>
            <a:ext cx="83301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Section">
  <p:cSld name="CUSTOM_23">
    <p:bg>
      <p:bgPr>
        <a:solidFill>
          <a:schemeClr val="accent3"/>
        </a:solidFill>
      </p:bgPr>
    </p:bg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41"/>
          <p:cNvSpPr/>
          <p:nvPr/>
        </p:nvSpPr>
        <p:spPr>
          <a:xfrm>
            <a:off x="4804775" y="4174775"/>
            <a:ext cx="2932800" cy="1349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41"/>
          <p:cNvSpPr/>
          <p:nvPr/>
        </p:nvSpPr>
        <p:spPr>
          <a:xfrm>
            <a:off x="7326325" y="3460500"/>
            <a:ext cx="3278700" cy="29226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41"/>
          <p:cNvSpPr/>
          <p:nvPr/>
        </p:nvSpPr>
        <p:spPr>
          <a:xfrm>
            <a:off x="-1016100" y="7997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41"/>
          <p:cNvSpPr/>
          <p:nvPr/>
        </p:nvSpPr>
        <p:spPr>
          <a:xfrm>
            <a:off x="623400" y="-17301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1" name="Google Shape;1591;p141" title="Icons_Artboard 8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5" y="1013438"/>
            <a:ext cx="837274" cy="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41"/>
          <p:cNvSpPr txBox="1"/>
          <p:nvPr>
            <p:ph type="title"/>
          </p:nvPr>
        </p:nvSpPr>
        <p:spPr>
          <a:xfrm>
            <a:off x="1151125" y="1823175"/>
            <a:ext cx="68370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4" name="Google Shape;1594;p14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Section">
  <p:cSld name="CUSTOM_24">
    <p:bg>
      <p:bgPr>
        <a:solidFill>
          <a:schemeClr val="dk1"/>
        </a:solidFill>
      </p:bgPr>
    </p:bg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142"/>
          <p:cNvSpPr/>
          <p:nvPr/>
        </p:nvSpPr>
        <p:spPr>
          <a:xfrm rot="5400000">
            <a:off x="780000" y="2185250"/>
            <a:ext cx="2218200" cy="3767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142"/>
          <p:cNvSpPr/>
          <p:nvPr/>
        </p:nvSpPr>
        <p:spPr>
          <a:xfrm flipH="1" rot="5400000">
            <a:off x="2679500" y="-2679225"/>
            <a:ext cx="3787500" cy="9146400"/>
          </a:xfrm>
          <a:prstGeom prst="snipRoundRect">
            <a:avLst>
              <a:gd fmla="val 42456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42"/>
          <p:cNvSpPr/>
          <p:nvPr/>
        </p:nvSpPr>
        <p:spPr>
          <a:xfrm>
            <a:off x="344775" y="293177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9" name="Google Shape;1599;p142"/>
          <p:cNvSpPr txBox="1"/>
          <p:nvPr/>
        </p:nvSpPr>
        <p:spPr>
          <a:xfrm>
            <a:off x="8470008" y="402676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E3FF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E3FF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00" name="Google Shape;1600;p142"/>
          <p:cNvSpPr/>
          <p:nvPr/>
        </p:nvSpPr>
        <p:spPr>
          <a:xfrm rot="-5400000">
            <a:off x="7790101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142"/>
          <p:cNvSpPr/>
          <p:nvPr/>
        </p:nvSpPr>
        <p:spPr>
          <a:xfrm rot="-5400000">
            <a:off x="6910349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42"/>
          <p:cNvSpPr/>
          <p:nvPr/>
        </p:nvSpPr>
        <p:spPr>
          <a:xfrm>
            <a:off x="344775" y="-586575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3" name="Google Shape;1603;p14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3047" y="37694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4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0984" y="293176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42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7" name="Google Shape;1607;p14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Section with Timer">
  <p:cSld name="CUSTOM_35">
    <p:bg>
      <p:bgPr>
        <a:solidFill>
          <a:schemeClr val="accent3"/>
        </a:solidFill>
      </p:bgPr>
    </p:bg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43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43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43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43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43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143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43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43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43"/>
          <p:cNvSpPr/>
          <p:nvPr/>
        </p:nvSpPr>
        <p:spPr>
          <a:xfrm>
            <a:off x="627000" y="684600"/>
            <a:ext cx="7890000" cy="37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8" name="Google Shape;1618;p14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14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4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14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4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23" name="Google Shape;1623;p143"/>
          <p:cNvSpPr txBox="1"/>
          <p:nvPr>
            <p:ph idx="1" type="subTitle"/>
          </p:nvPr>
        </p:nvSpPr>
        <p:spPr>
          <a:xfrm>
            <a:off x="1382400" y="1004050"/>
            <a:ext cx="63792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624" name="Google Shape;1624;p143"/>
          <p:cNvSpPr txBox="1"/>
          <p:nvPr>
            <p:ph type="title"/>
          </p:nvPr>
        </p:nvSpPr>
        <p:spPr>
          <a:xfrm>
            <a:off x="1379650" y="1516075"/>
            <a:ext cx="63792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25" name="Google Shape;1625;p143"/>
          <p:cNvSpPr/>
          <p:nvPr>
            <p:ph idx="2" type="pic"/>
          </p:nvPr>
        </p:nvSpPr>
        <p:spPr>
          <a:xfrm>
            <a:off x="3048000" y="2467450"/>
            <a:ext cx="30480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Width Asset &amp; Text 3">
  <p:cSld name="CUSTOM_2_2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-11800" y="617325"/>
            <a:ext cx="9167700" cy="4128000"/>
          </a:xfrm>
          <a:prstGeom prst="rect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4187625" y="728275"/>
            <a:ext cx="4888200" cy="3809400"/>
          </a:xfrm>
          <a:prstGeom prst="roundRect">
            <a:avLst>
              <a:gd fmla="val 705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-11800" y="-8253"/>
            <a:ext cx="9167700" cy="684900"/>
          </a:xfrm>
          <a:prstGeom prst="rect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-11800" y="4711003"/>
            <a:ext cx="9167700" cy="445500"/>
          </a:xfrm>
          <a:prstGeom prst="rect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115550" y="119700"/>
            <a:ext cx="89130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79" name="Google Shape;7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316450" y="898688"/>
            <a:ext cx="4163400" cy="3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Learning Goals">
  <p:cSld name="CUSTOM_4">
    <p:bg>
      <p:bgPr>
        <a:solidFill>
          <a:schemeClr val="lt1"/>
        </a:solidFill>
      </p:bgPr>
    </p:bg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Google Shape;1627;p144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0154" y="1534250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50" y="640677"/>
            <a:ext cx="3862175" cy="38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144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0" name="Google Shape;1630;p144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5" y="3800965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144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2447" y="4057448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44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782" y="2028973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144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6734" y="9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144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4" y="452288"/>
            <a:ext cx="999378" cy="998885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144"/>
          <p:cNvSpPr txBox="1"/>
          <p:nvPr>
            <p:ph idx="1" type="body"/>
          </p:nvPr>
        </p:nvSpPr>
        <p:spPr>
          <a:xfrm>
            <a:off x="360000" y="1534250"/>
            <a:ext cx="3926400" cy="321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chemeClr val="accent5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36" name="Google Shape;1636;p14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37" name="Google Shape;1637;p144"/>
          <p:cNvSpPr txBox="1"/>
          <p:nvPr/>
        </p:nvSpPr>
        <p:spPr>
          <a:xfrm>
            <a:off x="360000" y="608088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096FA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Goals</a:t>
            </a:r>
            <a:endParaRPr b="1" sz="3600">
              <a:solidFill>
                <a:srgbClr val="4096F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Text with Icon">
  <p:cSld name="CUSTOM_25">
    <p:bg>
      <p:bgPr>
        <a:solidFill>
          <a:schemeClr val="accent4"/>
        </a:solidFill>
      </p:bgPr>
    </p:bg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Google Shape;1639;p145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0526" y="739975"/>
            <a:ext cx="3665249" cy="36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145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1" name="Google Shape;1641;p145" title="Icons_Artboard 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977924" y="1839878"/>
            <a:ext cx="1499852" cy="15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4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43" name="Google Shape;1643;p145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4" name="Google Shape;1644;p145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Technical Vocabulary">
  <p:cSld name="CUSTOM_21">
    <p:bg>
      <p:bgPr>
        <a:solidFill>
          <a:schemeClr val="accent3"/>
        </a:solidFill>
      </p:bgPr>
    </p:bg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46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7" name="Google Shape;1647;p1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2386" y="3847151"/>
            <a:ext cx="687314" cy="6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25" y="1"/>
            <a:ext cx="1733376" cy="17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82" y="357945"/>
            <a:ext cx="1351572" cy="135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5979" y="2408729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71" y="3797154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25" y="1143825"/>
            <a:ext cx="3214024" cy="321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01677">
            <a:off x="284242" y="4139275"/>
            <a:ext cx="1089339" cy="10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4643">
            <a:off x="2147487" y="-226423"/>
            <a:ext cx="956724" cy="9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1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0640">
            <a:off x="3455402" y="1715225"/>
            <a:ext cx="1351573" cy="135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722417">
            <a:off x="-150350" y="1643586"/>
            <a:ext cx="814328" cy="814328"/>
          </a:xfrm>
          <a:prstGeom prst="rect">
            <a:avLst/>
          </a:prstGeom>
          <a:noFill/>
          <a:ln>
            <a:noFill/>
          </a:ln>
        </p:spPr>
      </p:pic>
      <p:sp>
        <p:nvSpPr>
          <p:cNvPr id="1657" name="Google Shape;1657;p146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58" name="Google Shape;1658;p14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59" name="Google Shape;1659;p146"/>
          <p:cNvSpPr txBox="1"/>
          <p:nvPr/>
        </p:nvSpPr>
        <p:spPr>
          <a:xfrm>
            <a:off x="4889700" y="610100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4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Vocabulary</a:t>
            </a:r>
            <a:endParaRPr b="1" sz="304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Text with Icons">
  <p:cSld name="CUSTOM_17">
    <p:bg>
      <p:bgPr>
        <a:solidFill>
          <a:schemeClr val="lt2"/>
        </a:solidFill>
      </p:bgPr>
    </p:bg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47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2" name="Google Shape;1662;p1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701" y="608081"/>
            <a:ext cx="3780900" cy="378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3" name="Google Shape;1663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1801603"/>
            <a:ext cx="2588467" cy="258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4" name="Google Shape;1664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420450" y="1136941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5" name="Google Shape;1665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984" y="608075"/>
            <a:ext cx="672850" cy="67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6" name="Google Shape;1666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152" y="3667319"/>
            <a:ext cx="1011594" cy="10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14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68" name="Google Shape;1668;p147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69" name="Google Shape;1669;p147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Text with Image">
  <p:cSld name="CUSTOM_27">
    <p:bg>
      <p:bgPr>
        <a:solidFill>
          <a:schemeClr val="accent4"/>
        </a:solidFill>
      </p:bgPr>
    </p:bg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48"/>
          <p:cNvSpPr/>
          <p:nvPr/>
        </p:nvSpPr>
        <p:spPr>
          <a:xfrm>
            <a:off x="47879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48"/>
          <p:cNvSpPr/>
          <p:nvPr/>
        </p:nvSpPr>
        <p:spPr>
          <a:xfrm>
            <a:off x="-27850" y="0"/>
            <a:ext cx="48273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48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48"/>
          <p:cNvSpPr/>
          <p:nvPr/>
        </p:nvSpPr>
        <p:spPr>
          <a:xfrm>
            <a:off x="5074088" y="371513"/>
            <a:ext cx="3752100" cy="43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5" name="Google Shape;1675;p148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3638" y="4066075"/>
            <a:ext cx="1283323" cy="128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148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13" y="3802239"/>
            <a:ext cx="663552" cy="66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4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678" name="Google Shape;1678;p148"/>
          <p:cNvSpPr/>
          <p:nvPr>
            <p:ph idx="2" type="pic"/>
          </p:nvPr>
        </p:nvSpPr>
        <p:spPr>
          <a:xfrm>
            <a:off x="5356550" y="718775"/>
            <a:ext cx="3187200" cy="3612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9" name="Google Shape;1679;p148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0" name="Google Shape;1680;p148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Text with Timer">
  <p:cSld name="CUSTOM_40">
    <p:bg>
      <p:bgPr>
        <a:solidFill>
          <a:schemeClr val="lt1"/>
        </a:solidFill>
      </p:bgPr>
    </p:bg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149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61985" y="-534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49"/>
          <p:cNvSpPr/>
          <p:nvPr/>
        </p:nvSpPr>
        <p:spPr>
          <a:xfrm rot="-5400000">
            <a:off x="7763290" y="2168047"/>
            <a:ext cx="1098900" cy="10683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149"/>
          <p:cNvSpPr/>
          <p:nvPr/>
        </p:nvSpPr>
        <p:spPr>
          <a:xfrm rot="-5400000">
            <a:off x="8482548" y="1434212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149"/>
          <p:cNvSpPr/>
          <p:nvPr/>
        </p:nvSpPr>
        <p:spPr>
          <a:xfrm rot="10800000">
            <a:off x="6556100" y="77475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49"/>
          <p:cNvSpPr/>
          <p:nvPr/>
        </p:nvSpPr>
        <p:spPr>
          <a:xfrm rot="10800000">
            <a:off x="6556100" y="903750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149"/>
          <p:cNvSpPr/>
          <p:nvPr/>
        </p:nvSpPr>
        <p:spPr>
          <a:xfrm>
            <a:off x="5724639" y="3359150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149"/>
          <p:cNvSpPr/>
          <p:nvPr/>
        </p:nvSpPr>
        <p:spPr>
          <a:xfrm>
            <a:off x="6458474" y="4078409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49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0" name="Google Shape;1690;p149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1148" y="22706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49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2" name="Google Shape;1692;p149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693" name="Google Shape;1693;p149"/>
          <p:cNvSpPr/>
          <p:nvPr>
            <p:ph idx="2" type="pic"/>
          </p:nvPr>
        </p:nvSpPr>
        <p:spPr>
          <a:xfrm>
            <a:off x="6024575" y="1770075"/>
            <a:ext cx="2822400" cy="1640700"/>
          </a:xfrm>
          <a:prstGeom prst="rect">
            <a:avLst/>
          </a:prstGeom>
          <a:noFill/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4" name="Google Shape;1694;p14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Text with Timer">
  <p:cSld name="CUSTOM_41">
    <p:bg>
      <p:bgPr>
        <a:solidFill>
          <a:schemeClr val="accent4"/>
        </a:solidFill>
      </p:bgPr>
    </p:bg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50"/>
          <p:cNvSpPr/>
          <p:nvPr/>
        </p:nvSpPr>
        <p:spPr>
          <a:xfrm>
            <a:off x="6278263" y="4015225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50"/>
          <p:cNvSpPr/>
          <p:nvPr/>
        </p:nvSpPr>
        <p:spPr>
          <a:xfrm>
            <a:off x="8166863" y="2808975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50"/>
          <p:cNvSpPr/>
          <p:nvPr/>
        </p:nvSpPr>
        <p:spPr>
          <a:xfrm>
            <a:off x="5440713" y="-15636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50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50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1" name="Google Shape;1701;p150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702" name="Google Shape;1702;p150"/>
          <p:cNvSpPr/>
          <p:nvPr>
            <p:ph idx="2" type="pic"/>
          </p:nvPr>
        </p:nvSpPr>
        <p:spPr>
          <a:xfrm>
            <a:off x="6056325" y="1793875"/>
            <a:ext cx="2790600" cy="1547700"/>
          </a:xfrm>
          <a:prstGeom prst="rect">
            <a:avLst/>
          </a:prstGeom>
          <a:noFill/>
          <a:ln>
            <a:noFill/>
          </a:ln>
        </p:spPr>
      </p:sp>
      <p:sp>
        <p:nvSpPr>
          <p:cNvPr id="1703" name="Google Shape;1703;p15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Text">
  <p:cSld name="CUSTOM_5">
    <p:bg>
      <p:bgPr>
        <a:solidFill>
          <a:schemeClr val="accent6"/>
        </a:solidFill>
      </p:bgPr>
    </p:bg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5" name="Google Shape;1705;p151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9824" y="4375568"/>
            <a:ext cx="1838351" cy="183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51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525" y="-872075"/>
            <a:ext cx="1912940" cy="191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51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39345">
            <a:off x="-753329" y="4080215"/>
            <a:ext cx="1912949" cy="1912061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151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09" name="Google Shape;1709;p151"/>
          <p:cNvSpPr txBox="1"/>
          <p:nvPr>
            <p:ph idx="1" type="body"/>
          </p:nvPr>
        </p:nvSpPr>
        <p:spPr>
          <a:xfrm>
            <a:off x="207600" y="1297525"/>
            <a:ext cx="8524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10" name="Google Shape;1710;p15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Text">
  <p:cSld name="CUSTOM_26">
    <p:bg>
      <p:bgPr>
        <a:solidFill>
          <a:schemeClr val="lt1"/>
        </a:solidFill>
      </p:bgPr>
    </p:bg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52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152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152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152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6" name="Google Shape;1716;p152"/>
          <p:cNvSpPr txBox="1"/>
          <p:nvPr>
            <p:ph idx="1" type="body"/>
          </p:nvPr>
        </p:nvSpPr>
        <p:spPr>
          <a:xfrm>
            <a:off x="219800" y="1250950"/>
            <a:ext cx="8676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717" name="Google Shape;1717;p15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Text">
  <p:cSld name="CUSTOM_37">
    <p:bg>
      <p:bgPr>
        <a:solidFill>
          <a:schemeClr val="lt1"/>
        </a:solidFill>
      </p:bgPr>
    </p:bg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53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53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53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53"/>
          <p:cNvSpPr/>
          <p:nvPr/>
        </p:nvSpPr>
        <p:spPr>
          <a:xfrm>
            <a:off x="-43500" y="3949250"/>
            <a:ext cx="7899000" cy="9654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3" name="Google Shape;1723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18028" y="3683219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15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5" name="Google Shape;1725;p153"/>
          <p:cNvSpPr txBox="1"/>
          <p:nvPr>
            <p:ph type="title"/>
          </p:nvPr>
        </p:nvSpPr>
        <p:spPr>
          <a:xfrm>
            <a:off x="174625" y="79375"/>
            <a:ext cx="81405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6" name="Google Shape;1726;p153"/>
          <p:cNvSpPr txBox="1"/>
          <p:nvPr>
            <p:ph idx="1" type="subTitle"/>
          </p:nvPr>
        </p:nvSpPr>
        <p:spPr>
          <a:xfrm>
            <a:off x="166700" y="4048125"/>
            <a:ext cx="68025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727" name="Google Shape;1727;p153"/>
          <p:cNvSpPr txBox="1"/>
          <p:nvPr>
            <p:ph idx="2" type="body"/>
          </p:nvPr>
        </p:nvSpPr>
        <p:spPr>
          <a:xfrm>
            <a:off x="222250" y="1238250"/>
            <a:ext cx="86766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Width Asset &amp; Text 4">
  <p:cSld name="CUSTOM_2_2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50" y="608225"/>
            <a:ext cx="9144000" cy="4128000"/>
          </a:xfrm>
          <a:prstGeom prst="rect">
            <a:avLst/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4187625" y="728275"/>
            <a:ext cx="4888200" cy="3809400"/>
          </a:xfrm>
          <a:prstGeom prst="roundRect">
            <a:avLst>
              <a:gd fmla="val 705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-11800" y="-8253"/>
            <a:ext cx="9167700" cy="684900"/>
          </a:xfrm>
          <a:prstGeom prst="rect">
            <a:avLst/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-11800" y="4711003"/>
            <a:ext cx="9167700" cy="445500"/>
          </a:xfrm>
          <a:prstGeom prst="rect">
            <a:avLst/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115550" y="119700"/>
            <a:ext cx="89130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8" name="Google Shape;8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316450" y="898688"/>
            <a:ext cx="4163400" cy="3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Text">
  <p:cSld name="CUSTOM_6">
    <p:bg>
      <p:bgPr>
        <a:solidFill>
          <a:schemeClr val="accent4"/>
        </a:solidFill>
      </p:bgPr>
    </p:bg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54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54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54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54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33" name="Google Shape;1733;p154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34" name="Google Shape;1734;p15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Text">
  <p:cSld name="CUSTOM_7">
    <p:bg>
      <p:bgPr>
        <a:solidFill>
          <a:schemeClr val="dk1"/>
        </a:solidFill>
      </p:bgPr>
    </p:bg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155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55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55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55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55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1" name="Google Shape;1741;p15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155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55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55"/>
          <p:cNvSpPr/>
          <p:nvPr/>
        </p:nvSpPr>
        <p:spPr>
          <a:xfrm>
            <a:off x="402175" y="318800"/>
            <a:ext cx="8359800" cy="44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5" name="Google Shape;1745;p15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15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155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8" name="Google Shape;1748;p155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49" name="Google Shape;1749;p15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Text">
  <p:cSld name="CUSTOM_45"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156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156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156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56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156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6" name="Google Shape;1756;p15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p156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8" name="Google Shape;1758;p15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347" y="-15078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156"/>
          <p:cNvSpPr/>
          <p:nvPr/>
        </p:nvSpPr>
        <p:spPr>
          <a:xfrm>
            <a:off x="801650" y="0"/>
            <a:ext cx="834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0" name="Google Shape;176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0291">
            <a:off x="7181996" y="3091709"/>
            <a:ext cx="166743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0361">
            <a:off x="7026754" y="2811807"/>
            <a:ext cx="760464" cy="760484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5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63" name="Google Shape;1763;p156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4" name="Google Shape;1764;p156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Text">
  <p:cSld name="CUSTOM_46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57"/>
          <p:cNvSpPr/>
          <p:nvPr/>
        </p:nvSpPr>
        <p:spPr>
          <a:xfrm rot="-5400000">
            <a:off x="6201625" y="775425"/>
            <a:ext cx="37014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57"/>
          <p:cNvSpPr/>
          <p:nvPr/>
        </p:nvSpPr>
        <p:spPr>
          <a:xfrm>
            <a:off x="0" y="-1534437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57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57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57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57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57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3" name="Google Shape;1773;p15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p157"/>
          <p:cNvSpPr/>
          <p:nvPr/>
        </p:nvSpPr>
        <p:spPr>
          <a:xfrm>
            <a:off x="332400" y="0"/>
            <a:ext cx="8479200" cy="528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5" name="Google Shape;1775;p15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6634" y="4067897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0361">
            <a:off x="8518967" y="2057457"/>
            <a:ext cx="760464" cy="76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9336">
            <a:off x="1339680" y="396183"/>
            <a:ext cx="760463" cy="76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15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9832">
            <a:off x="6503683" y="-382827"/>
            <a:ext cx="1492724" cy="14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5594">
            <a:off x="7348198" y="2163625"/>
            <a:ext cx="2056848" cy="2056848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5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81" name="Google Shape;1781;p157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2" name="Google Shape;1782;p157"/>
          <p:cNvSpPr txBox="1"/>
          <p:nvPr>
            <p:ph idx="1" type="body"/>
          </p:nvPr>
        </p:nvSpPr>
        <p:spPr>
          <a:xfrm>
            <a:off x="941925" y="1236350"/>
            <a:ext cx="7359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Two Ideas">
  <p:cSld name="CUSTOM_8">
    <p:bg>
      <p:bgPr>
        <a:solidFill>
          <a:schemeClr val="lt2"/>
        </a:solidFill>
      </p:bgPr>
    </p:bg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Google Shape;1784;p1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02438" y="-84200"/>
            <a:ext cx="2488724" cy="24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1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27862" y="3289575"/>
            <a:ext cx="2488724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58"/>
          <p:cNvSpPr/>
          <p:nvPr/>
        </p:nvSpPr>
        <p:spPr>
          <a:xfrm>
            <a:off x="4865875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58"/>
          <p:cNvSpPr/>
          <p:nvPr/>
        </p:nvSpPr>
        <p:spPr>
          <a:xfrm>
            <a:off x="989550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58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58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790" name="Google Shape;1790;p158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91" name="Google Shape;1791;p158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92" name="Google Shape;1792;p158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93" name="Google Shape;1793;p158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94" name="Google Shape;1794;p15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Two Ideas">
  <p:cSld name="CUSTOM_32">
    <p:bg>
      <p:bgPr>
        <a:solidFill>
          <a:schemeClr val="accent3"/>
        </a:solidFill>
      </p:bgPr>
    </p:bg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6" name="Google Shape;1796;p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9613" y="-772825"/>
            <a:ext cx="2234373" cy="22343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7" name="Google Shape;1797;p159"/>
          <p:cNvSpPr/>
          <p:nvPr/>
        </p:nvSpPr>
        <p:spPr>
          <a:xfrm>
            <a:off x="502172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59"/>
          <p:cNvSpPr/>
          <p:nvPr/>
        </p:nvSpPr>
        <p:spPr>
          <a:xfrm>
            <a:off x="113187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59"/>
          <p:cNvSpPr/>
          <p:nvPr/>
        </p:nvSpPr>
        <p:spPr>
          <a:xfrm>
            <a:off x="494552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59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59"/>
          <p:cNvSpPr/>
          <p:nvPr/>
        </p:nvSpPr>
        <p:spPr>
          <a:xfrm>
            <a:off x="105567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2" name="Google Shape;1802;p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637" y="753038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0163" y="4243300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1475" y="3280163"/>
            <a:ext cx="1835786" cy="183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121" y="862808"/>
            <a:ext cx="1760701" cy="17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15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07" name="Google Shape;1807;p159"/>
          <p:cNvSpPr txBox="1"/>
          <p:nvPr>
            <p:ph type="title"/>
          </p:nvPr>
        </p:nvSpPr>
        <p:spPr>
          <a:xfrm>
            <a:off x="173000" y="79850"/>
            <a:ext cx="87501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8" name="Google Shape;1808;p159"/>
          <p:cNvSpPr txBox="1"/>
          <p:nvPr>
            <p:ph idx="1" type="subTitle"/>
          </p:nvPr>
        </p:nvSpPr>
        <p:spPr>
          <a:xfrm>
            <a:off x="105797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809" name="Google Shape;1809;p159"/>
          <p:cNvSpPr txBox="1"/>
          <p:nvPr>
            <p:ph idx="2" type="subTitle"/>
          </p:nvPr>
        </p:nvSpPr>
        <p:spPr>
          <a:xfrm>
            <a:off x="494552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810" name="Google Shape;1810;p159"/>
          <p:cNvSpPr txBox="1"/>
          <p:nvPr>
            <p:ph idx="3" type="body"/>
          </p:nvPr>
        </p:nvSpPr>
        <p:spPr>
          <a:xfrm>
            <a:off x="115777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11" name="Google Shape;1811;p159"/>
          <p:cNvSpPr txBox="1"/>
          <p:nvPr>
            <p:ph idx="4" type="body"/>
          </p:nvPr>
        </p:nvSpPr>
        <p:spPr>
          <a:xfrm>
            <a:off x="504362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Two Ideas with Icons">
  <p:cSld name="CUSTOM_29">
    <p:bg>
      <p:bgPr>
        <a:solidFill>
          <a:schemeClr val="lt1"/>
        </a:solidFill>
      </p:bgPr>
    </p:bg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60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60"/>
          <p:cNvSpPr/>
          <p:nvPr/>
        </p:nvSpPr>
        <p:spPr>
          <a:xfrm>
            <a:off x="2053188" y="3304525"/>
            <a:ext cx="6153600" cy="14697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160"/>
          <p:cNvSpPr/>
          <p:nvPr/>
        </p:nvSpPr>
        <p:spPr>
          <a:xfrm>
            <a:off x="569050" y="989052"/>
            <a:ext cx="6153600" cy="22302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160"/>
          <p:cNvSpPr/>
          <p:nvPr/>
        </p:nvSpPr>
        <p:spPr>
          <a:xfrm>
            <a:off x="6077819" y="1303875"/>
            <a:ext cx="1469700" cy="1469700"/>
          </a:xfrm>
          <a:prstGeom prst="ellips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60"/>
          <p:cNvSpPr/>
          <p:nvPr/>
        </p:nvSpPr>
        <p:spPr>
          <a:xfrm>
            <a:off x="716500" y="3409750"/>
            <a:ext cx="1469700" cy="1469700"/>
          </a:xfrm>
          <a:prstGeom prst="ellips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16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19" name="Google Shape;1819;p160"/>
          <p:cNvSpPr txBox="1"/>
          <p:nvPr>
            <p:ph type="title"/>
          </p:nvPr>
        </p:nvSpPr>
        <p:spPr>
          <a:xfrm>
            <a:off x="173000" y="66550"/>
            <a:ext cx="79581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0" name="Google Shape;1820;p160"/>
          <p:cNvSpPr txBox="1"/>
          <p:nvPr>
            <p:ph idx="1" type="body"/>
          </p:nvPr>
        </p:nvSpPr>
        <p:spPr>
          <a:xfrm>
            <a:off x="685350" y="1070100"/>
            <a:ext cx="5336400" cy="2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21" name="Google Shape;1821;p160"/>
          <p:cNvSpPr txBox="1"/>
          <p:nvPr>
            <p:ph idx="2" type="body"/>
          </p:nvPr>
        </p:nvSpPr>
        <p:spPr>
          <a:xfrm>
            <a:off x="2186200" y="3394250"/>
            <a:ext cx="5898300" cy="12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22" name="Google Shape;1822;p160"/>
          <p:cNvSpPr/>
          <p:nvPr>
            <p:ph idx="3" type="pic"/>
          </p:nvPr>
        </p:nvSpPr>
        <p:spPr>
          <a:xfrm>
            <a:off x="6210875" y="1436988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3" name="Google Shape;1823;p160"/>
          <p:cNvSpPr/>
          <p:nvPr>
            <p:ph idx="4" type="pic"/>
          </p:nvPr>
        </p:nvSpPr>
        <p:spPr>
          <a:xfrm>
            <a:off x="849550" y="3542800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Two Ideas with Icons">
  <p:cSld name="CUSTOM_30">
    <p:bg>
      <p:bgPr>
        <a:solidFill>
          <a:schemeClr val="dk2"/>
        </a:solidFill>
      </p:bgPr>
    </p:bg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161"/>
          <p:cNvSpPr/>
          <p:nvPr/>
        </p:nvSpPr>
        <p:spPr>
          <a:xfrm flipH="1" rot="10800000">
            <a:off x="5200" y="26325"/>
            <a:ext cx="9144000" cy="2938800"/>
          </a:xfrm>
          <a:prstGeom prst="round1Rect">
            <a:avLst>
              <a:gd fmla="val 2657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61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61"/>
          <p:cNvSpPr/>
          <p:nvPr/>
        </p:nvSpPr>
        <p:spPr>
          <a:xfrm>
            <a:off x="663563" y="111987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61"/>
          <p:cNvSpPr/>
          <p:nvPr/>
        </p:nvSpPr>
        <p:spPr>
          <a:xfrm>
            <a:off x="655788" y="333722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6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30" name="Google Shape;1830;p161"/>
          <p:cNvSpPr txBox="1"/>
          <p:nvPr>
            <p:ph type="title"/>
          </p:nvPr>
        </p:nvSpPr>
        <p:spPr>
          <a:xfrm>
            <a:off x="173000" y="79850"/>
            <a:ext cx="80847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31" name="Google Shape;1831;p161"/>
          <p:cNvSpPr txBox="1"/>
          <p:nvPr>
            <p:ph idx="1" type="body"/>
          </p:nvPr>
        </p:nvSpPr>
        <p:spPr>
          <a:xfrm>
            <a:off x="2497550" y="1104550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32" name="Google Shape;1832;p161"/>
          <p:cNvSpPr txBox="1"/>
          <p:nvPr>
            <p:ph idx="2" type="body"/>
          </p:nvPr>
        </p:nvSpPr>
        <p:spPr>
          <a:xfrm>
            <a:off x="2497550" y="3273638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33" name="Google Shape;1833;p161"/>
          <p:cNvSpPr/>
          <p:nvPr>
            <p:ph idx="3" type="pic"/>
          </p:nvPr>
        </p:nvSpPr>
        <p:spPr>
          <a:xfrm>
            <a:off x="788850" y="1252925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34" name="Google Shape;1834;p161"/>
          <p:cNvSpPr/>
          <p:nvPr>
            <p:ph idx="4" type="pic"/>
          </p:nvPr>
        </p:nvSpPr>
        <p:spPr>
          <a:xfrm>
            <a:off x="788850" y="3470275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Three Ideas">
  <p:cSld name="CUSTOM_9">
    <p:bg>
      <p:bgPr>
        <a:solidFill>
          <a:schemeClr val="lt1"/>
        </a:solidFill>
      </p:bgPr>
    </p:bg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162"/>
          <p:cNvSpPr/>
          <p:nvPr/>
        </p:nvSpPr>
        <p:spPr>
          <a:xfrm>
            <a:off x="59673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162"/>
          <p:cNvSpPr txBox="1"/>
          <p:nvPr>
            <p:ph idx="1" type="body"/>
          </p:nvPr>
        </p:nvSpPr>
        <p:spPr>
          <a:xfrm>
            <a:off x="606872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38" name="Google Shape;1838;p162"/>
          <p:cNvSpPr txBox="1"/>
          <p:nvPr>
            <p:ph idx="2" type="body"/>
          </p:nvPr>
        </p:nvSpPr>
        <p:spPr>
          <a:xfrm>
            <a:off x="606872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39" name="Google Shape;1839;p162"/>
          <p:cNvSpPr/>
          <p:nvPr/>
        </p:nvSpPr>
        <p:spPr>
          <a:xfrm>
            <a:off x="3547996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62"/>
          <p:cNvSpPr/>
          <p:nvPr/>
        </p:nvSpPr>
        <p:spPr>
          <a:xfrm>
            <a:off x="11286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62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2" name="Google Shape;1842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212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3" name="Google Shape;1843;p162"/>
          <p:cNvSpPr txBox="1"/>
          <p:nvPr/>
        </p:nvSpPr>
        <p:spPr>
          <a:xfrm>
            <a:off x="15122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44" name="Google Shape;1844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1500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162"/>
          <p:cNvSpPr txBox="1"/>
          <p:nvPr/>
        </p:nvSpPr>
        <p:spPr>
          <a:xfrm>
            <a:off x="3931500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46" name="Google Shape;1846;p1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851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Google Shape;1847;p162"/>
          <p:cNvSpPr txBox="1"/>
          <p:nvPr/>
        </p:nvSpPr>
        <p:spPr>
          <a:xfrm>
            <a:off x="63508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8" name="Google Shape;1848;p162"/>
          <p:cNvSpPr txBox="1"/>
          <p:nvPr>
            <p:ph type="ctrTitle"/>
          </p:nvPr>
        </p:nvSpPr>
        <p:spPr>
          <a:xfrm>
            <a:off x="16535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49" name="Google Shape;1849;p162"/>
          <p:cNvSpPr txBox="1"/>
          <p:nvPr>
            <p:ph idx="3" type="body"/>
          </p:nvPr>
        </p:nvSpPr>
        <p:spPr>
          <a:xfrm>
            <a:off x="124567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50" name="Google Shape;1850;p162"/>
          <p:cNvSpPr txBox="1"/>
          <p:nvPr>
            <p:ph idx="4" type="body"/>
          </p:nvPr>
        </p:nvSpPr>
        <p:spPr>
          <a:xfrm>
            <a:off x="124567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51" name="Google Shape;1851;p162"/>
          <p:cNvSpPr txBox="1"/>
          <p:nvPr>
            <p:ph idx="5" type="body"/>
          </p:nvPr>
        </p:nvSpPr>
        <p:spPr>
          <a:xfrm>
            <a:off x="3665000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52" name="Google Shape;1852;p162"/>
          <p:cNvSpPr txBox="1"/>
          <p:nvPr>
            <p:ph idx="6" type="body"/>
          </p:nvPr>
        </p:nvSpPr>
        <p:spPr>
          <a:xfrm>
            <a:off x="3665000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53" name="Google Shape;1853;p16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Three Ideas">
  <p:cSld name="CUSTOM_28">
    <p:bg>
      <p:bgPr>
        <a:solidFill>
          <a:schemeClr val="accent3"/>
        </a:solidFill>
      </p:bgPr>
    </p:bg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163"/>
          <p:cNvSpPr/>
          <p:nvPr/>
        </p:nvSpPr>
        <p:spPr>
          <a:xfrm>
            <a:off x="6096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63"/>
          <p:cNvSpPr/>
          <p:nvPr/>
        </p:nvSpPr>
        <p:spPr>
          <a:xfrm>
            <a:off x="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63"/>
          <p:cNvSpPr/>
          <p:nvPr/>
        </p:nvSpPr>
        <p:spPr>
          <a:xfrm>
            <a:off x="3048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63"/>
          <p:cNvSpPr/>
          <p:nvPr/>
        </p:nvSpPr>
        <p:spPr>
          <a:xfrm>
            <a:off x="-26050" y="4341500"/>
            <a:ext cx="8498400" cy="8022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9" name="Google Shape;1859;p1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8412" y="4077356"/>
            <a:ext cx="1061576" cy="10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63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-5400000">
            <a:off x="-166676" y="157449"/>
            <a:ext cx="335677" cy="3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63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-26050" y="569923"/>
            <a:ext cx="278374" cy="29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63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6299999">
            <a:off x="8782127" y="241655"/>
            <a:ext cx="548698" cy="57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63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8570788" y="-154596"/>
            <a:ext cx="352026" cy="36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63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192150" y="-257725"/>
            <a:ext cx="548700" cy="575457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63"/>
          <p:cNvSpPr txBox="1"/>
          <p:nvPr>
            <p:ph type="title"/>
          </p:nvPr>
        </p:nvSpPr>
        <p:spPr>
          <a:xfrm>
            <a:off x="399225" y="166350"/>
            <a:ext cx="79404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6" name="Google Shape;1866;p163"/>
          <p:cNvSpPr txBox="1"/>
          <p:nvPr>
            <p:ph idx="1" type="subTitle"/>
          </p:nvPr>
        </p:nvSpPr>
        <p:spPr>
          <a:xfrm>
            <a:off x="111600" y="4556175"/>
            <a:ext cx="7685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867" name="Google Shape;1867;p163"/>
          <p:cNvSpPr txBox="1"/>
          <p:nvPr>
            <p:ph idx="2" type="subTitle"/>
          </p:nvPr>
        </p:nvSpPr>
        <p:spPr>
          <a:xfrm>
            <a:off x="11312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868" name="Google Shape;1868;p163"/>
          <p:cNvSpPr txBox="1"/>
          <p:nvPr>
            <p:ph idx="3" type="subTitle"/>
          </p:nvPr>
        </p:nvSpPr>
        <p:spPr>
          <a:xfrm>
            <a:off x="3166500" y="1073475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869" name="Google Shape;1869;p163"/>
          <p:cNvSpPr txBox="1"/>
          <p:nvPr>
            <p:ph idx="4" type="subTitle"/>
          </p:nvPr>
        </p:nvSpPr>
        <p:spPr>
          <a:xfrm>
            <a:off x="621987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870" name="Google Shape;1870;p163"/>
          <p:cNvSpPr txBox="1"/>
          <p:nvPr>
            <p:ph idx="5" type="body"/>
          </p:nvPr>
        </p:nvSpPr>
        <p:spPr>
          <a:xfrm>
            <a:off x="113125" y="17366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71" name="Google Shape;1871;p163"/>
          <p:cNvSpPr txBox="1"/>
          <p:nvPr>
            <p:ph idx="6" type="body"/>
          </p:nvPr>
        </p:nvSpPr>
        <p:spPr>
          <a:xfrm>
            <a:off x="3166500" y="1740738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72" name="Google Shape;1872;p163"/>
          <p:cNvSpPr txBox="1"/>
          <p:nvPr>
            <p:ph idx="7" type="body"/>
          </p:nvPr>
        </p:nvSpPr>
        <p:spPr>
          <a:xfrm>
            <a:off x="6210150" y="17932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73" name="Google Shape;1873;p16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Width Asset &amp; Text 5">
  <p:cSld name="CUSTOM_2_2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/>
          <p:nvPr/>
        </p:nvSpPr>
        <p:spPr>
          <a:xfrm>
            <a:off x="-11800" y="617325"/>
            <a:ext cx="9144000" cy="4128000"/>
          </a:xfrm>
          <a:prstGeom prst="rect">
            <a:avLst/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4187625" y="728275"/>
            <a:ext cx="4888200" cy="3809400"/>
          </a:xfrm>
          <a:prstGeom prst="roundRect">
            <a:avLst>
              <a:gd fmla="val 705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-11800" y="-8253"/>
            <a:ext cx="9167700" cy="684900"/>
          </a:xfrm>
          <a:prstGeom prst="rect">
            <a:avLst/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4" name="Google Shape;94;p17"/>
          <p:cNvSpPr/>
          <p:nvPr/>
        </p:nvSpPr>
        <p:spPr>
          <a:xfrm>
            <a:off x="-11800" y="4711003"/>
            <a:ext cx="9167700" cy="445500"/>
          </a:xfrm>
          <a:prstGeom prst="rect">
            <a:avLst/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115550" y="119700"/>
            <a:ext cx="89130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97" name="Google Shape;9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316450" y="898688"/>
            <a:ext cx="4163400" cy="3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Connected Ideas">
  <p:cSld name="CUSTOM_31">
    <p:bg>
      <p:bgPr>
        <a:solidFill>
          <a:schemeClr val="accent4"/>
        </a:solidFill>
      </p:bgPr>
    </p:bg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164"/>
          <p:cNvSpPr/>
          <p:nvPr/>
        </p:nvSpPr>
        <p:spPr>
          <a:xfrm>
            <a:off x="0" y="23419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164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64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64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64"/>
          <p:cNvSpPr/>
          <p:nvPr/>
        </p:nvSpPr>
        <p:spPr>
          <a:xfrm>
            <a:off x="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64"/>
          <p:cNvSpPr/>
          <p:nvPr/>
        </p:nvSpPr>
        <p:spPr>
          <a:xfrm>
            <a:off x="1300775" y="1380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64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64"/>
          <p:cNvSpPr/>
          <p:nvPr/>
        </p:nvSpPr>
        <p:spPr>
          <a:xfrm>
            <a:off x="1300775" y="29718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64"/>
          <p:cNvSpPr/>
          <p:nvPr/>
        </p:nvSpPr>
        <p:spPr>
          <a:xfrm>
            <a:off x="4783750" y="13412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64"/>
          <p:cNvSpPr/>
          <p:nvPr/>
        </p:nvSpPr>
        <p:spPr>
          <a:xfrm>
            <a:off x="4783750" y="2976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5" name="Google Shape;1885;p164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2984226"/>
            <a:ext cx="1283326" cy="12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64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1431401"/>
            <a:ext cx="1283326" cy="12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6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88" name="Google Shape;1888;p164"/>
          <p:cNvSpPr txBox="1"/>
          <p:nvPr>
            <p:ph type="title"/>
          </p:nvPr>
        </p:nvSpPr>
        <p:spPr>
          <a:xfrm>
            <a:off x="173000" y="119775"/>
            <a:ext cx="8736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9" name="Google Shape;1889;p164"/>
          <p:cNvSpPr txBox="1"/>
          <p:nvPr>
            <p:ph idx="1" type="subTitle"/>
          </p:nvPr>
        </p:nvSpPr>
        <p:spPr>
          <a:xfrm>
            <a:off x="153040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1890" name="Google Shape;1890;p164"/>
          <p:cNvSpPr txBox="1"/>
          <p:nvPr>
            <p:ph idx="2" type="subTitle"/>
          </p:nvPr>
        </p:nvSpPr>
        <p:spPr>
          <a:xfrm>
            <a:off x="1530875" y="31628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1891" name="Google Shape;1891;p164"/>
          <p:cNvSpPr txBox="1"/>
          <p:nvPr>
            <p:ph idx="3" type="subTitle"/>
          </p:nvPr>
        </p:nvSpPr>
        <p:spPr>
          <a:xfrm>
            <a:off x="501385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1892" name="Google Shape;1892;p164"/>
          <p:cNvSpPr txBox="1"/>
          <p:nvPr>
            <p:ph idx="4" type="subTitle"/>
          </p:nvPr>
        </p:nvSpPr>
        <p:spPr>
          <a:xfrm>
            <a:off x="5013850" y="31736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Text with Images">
  <p:cSld name="CUSTOM_10">
    <p:bg>
      <p:bgPr>
        <a:solidFill>
          <a:schemeClr val="accent1"/>
        </a:solidFill>
      </p:bgPr>
    </p:bg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165"/>
          <p:cNvSpPr/>
          <p:nvPr/>
        </p:nvSpPr>
        <p:spPr>
          <a:xfrm flipH="1">
            <a:off x="3779025" y="3578392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165"/>
          <p:cNvSpPr/>
          <p:nvPr/>
        </p:nvSpPr>
        <p:spPr>
          <a:xfrm flipH="1">
            <a:off x="3779025" y="236852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65"/>
          <p:cNvSpPr/>
          <p:nvPr/>
        </p:nvSpPr>
        <p:spPr>
          <a:xfrm rot="10800000">
            <a:off x="4632825" y="0"/>
            <a:ext cx="45072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165"/>
          <p:cNvSpPr/>
          <p:nvPr/>
        </p:nvSpPr>
        <p:spPr>
          <a:xfrm flipH="1" rot="10800000">
            <a:off x="0" y="118410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165"/>
          <p:cNvSpPr/>
          <p:nvPr/>
        </p:nvSpPr>
        <p:spPr>
          <a:xfrm flipH="1" rot="10800000">
            <a:off x="0" y="-25771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65"/>
          <p:cNvSpPr txBox="1"/>
          <p:nvPr>
            <p:ph idx="1" type="body"/>
          </p:nvPr>
        </p:nvSpPr>
        <p:spPr>
          <a:xfrm>
            <a:off x="4923225" y="152850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00" name="Google Shape;1900;p165"/>
          <p:cNvSpPr txBox="1"/>
          <p:nvPr>
            <p:ph type="ctrTitle"/>
          </p:nvPr>
        </p:nvSpPr>
        <p:spPr>
          <a:xfrm>
            <a:off x="4923225" y="457675"/>
            <a:ext cx="3926400" cy="10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1" name="Google Shape;1901;p165"/>
          <p:cNvSpPr/>
          <p:nvPr>
            <p:ph idx="2" type="pic"/>
          </p:nvPr>
        </p:nvSpPr>
        <p:spPr>
          <a:xfrm>
            <a:off x="1166200" y="449125"/>
            <a:ext cx="2431200" cy="1377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2" name="Google Shape;1902;p165"/>
          <p:cNvSpPr/>
          <p:nvPr>
            <p:ph idx="3" type="pic"/>
          </p:nvPr>
        </p:nvSpPr>
        <p:spPr>
          <a:xfrm>
            <a:off x="271900" y="2203600"/>
            <a:ext cx="2057400" cy="1499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3" name="Google Shape;1903;p165"/>
          <p:cNvSpPr/>
          <p:nvPr>
            <p:ph idx="4" type="pic"/>
          </p:nvPr>
        </p:nvSpPr>
        <p:spPr>
          <a:xfrm>
            <a:off x="2597578" y="2203600"/>
            <a:ext cx="1615800" cy="21906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4" name="Google Shape;1904;p16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1905" name="Google Shape;1905;p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3025" y="3740125"/>
            <a:ext cx="1531827" cy="153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Timeline">
  <p:cSld name="CUSTOM_11_1">
    <p:bg>
      <p:bgPr>
        <a:solidFill>
          <a:schemeClr val="lt1"/>
        </a:solidFill>
      </p:bgPr>
    </p:bg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66"/>
          <p:cNvSpPr txBox="1"/>
          <p:nvPr>
            <p:ph idx="1" type="body"/>
          </p:nvPr>
        </p:nvSpPr>
        <p:spPr>
          <a:xfrm>
            <a:off x="73965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08" name="Google Shape;1908;p166"/>
          <p:cNvSpPr txBox="1"/>
          <p:nvPr>
            <p:ph type="ctrTitle"/>
          </p:nvPr>
        </p:nvSpPr>
        <p:spPr>
          <a:xfrm>
            <a:off x="165350" y="235203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909" name="Google Shape;1909;p166"/>
          <p:cNvCxnSpPr/>
          <p:nvPr/>
        </p:nvCxnSpPr>
        <p:spPr>
          <a:xfrm>
            <a:off x="2740266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0" name="Google Shape;1910;p166"/>
          <p:cNvCxnSpPr/>
          <p:nvPr/>
        </p:nvCxnSpPr>
        <p:spPr>
          <a:xfrm>
            <a:off x="4527594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1" name="Google Shape;1911;p166"/>
          <p:cNvCxnSpPr/>
          <p:nvPr/>
        </p:nvCxnSpPr>
        <p:spPr>
          <a:xfrm>
            <a:off x="6314922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2" name="Google Shape;1912;p166"/>
          <p:cNvCxnSpPr/>
          <p:nvPr/>
        </p:nvCxnSpPr>
        <p:spPr>
          <a:xfrm>
            <a:off x="952938" y="3632375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3" name="Google Shape;1913;p166"/>
          <p:cNvCxnSpPr/>
          <p:nvPr/>
        </p:nvCxnSpPr>
        <p:spPr>
          <a:xfrm>
            <a:off x="8102250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4" name="Google Shape;1914;p166"/>
          <p:cNvSpPr/>
          <p:nvPr/>
        </p:nvSpPr>
        <p:spPr>
          <a:xfrm>
            <a:off x="5524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5" name="Google Shape;1915;p166"/>
          <p:cNvSpPr/>
          <p:nvPr/>
        </p:nvSpPr>
        <p:spPr>
          <a:xfrm>
            <a:off x="233682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6" name="Google Shape;1916;p166"/>
          <p:cNvSpPr/>
          <p:nvPr/>
        </p:nvSpPr>
        <p:spPr>
          <a:xfrm>
            <a:off x="76901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7" name="Google Shape;1917;p166"/>
          <p:cNvSpPr/>
          <p:nvPr/>
        </p:nvSpPr>
        <p:spPr>
          <a:xfrm>
            <a:off x="412125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8" name="Google Shape;1918;p166"/>
          <p:cNvSpPr/>
          <p:nvPr/>
        </p:nvSpPr>
        <p:spPr>
          <a:xfrm>
            <a:off x="590567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9" name="Google Shape;1919;p166"/>
          <p:cNvSpPr txBox="1"/>
          <p:nvPr>
            <p:ph idx="2" type="body"/>
          </p:nvPr>
        </p:nvSpPr>
        <p:spPr>
          <a:xfrm>
            <a:off x="2472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20" name="Google Shape;1920;p166"/>
          <p:cNvSpPr txBox="1"/>
          <p:nvPr>
            <p:ph idx="3" type="body"/>
          </p:nvPr>
        </p:nvSpPr>
        <p:spPr>
          <a:xfrm>
            <a:off x="560917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21" name="Google Shape;1921;p166"/>
          <p:cNvSpPr txBox="1"/>
          <p:nvPr>
            <p:ph idx="4" type="body"/>
          </p:nvPr>
        </p:nvSpPr>
        <p:spPr>
          <a:xfrm>
            <a:off x="382185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22" name="Google Shape;1922;p166"/>
          <p:cNvSpPr txBox="1"/>
          <p:nvPr>
            <p:ph idx="5" type="body"/>
          </p:nvPr>
        </p:nvSpPr>
        <p:spPr>
          <a:xfrm>
            <a:off x="203452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b="1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923" name="Google Shape;1923;p16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Key Point">
  <p:cSld name="CUSTOM_12">
    <p:bg>
      <p:bgPr>
        <a:solidFill>
          <a:schemeClr val="dk1"/>
        </a:solidFill>
      </p:bgPr>
    </p:bg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167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67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67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67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167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0" name="Google Shape;1930;p16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p167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67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3" name="Google Shape;1933;p16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4" name="Google Shape;1934;p16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167"/>
          <p:cNvSpPr/>
          <p:nvPr/>
        </p:nvSpPr>
        <p:spPr>
          <a:xfrm flipH="1"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6" name="Google Shape;1936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167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38" name="Google Shape;1938;p16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Key Point">
  <p:cSld name="CUSTOM_43">
    <p:bg>
      <p:bgPr>
        <a:solidFill>
          <a:schemeClr val="accent4"/>
        </a:solidFill>
      </p:bgPr>
    </p:bg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68"/>
          <p:cNvSpPr/>
          <p:nvPr/>
        </p:nvSpPr>
        <p:spPr>
          <a:xfrm>
            <a:off x="0" y="2110775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68"/>
          <p:cNvSpPr/>
          <p:nvPr/>
        </p:nvSpPr>
        <p:spPr>
          <a:xfrm>
            <a:off x="0" y="3418107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68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68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68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68"/>
          <p:cNvSpPr/>
          <p:nvPr/>
        </p:nvSpPr>
        <p:spPr>
          <a:xfrm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6" name="Google Shape;1946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16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48" name="Google Shape;1948;p168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ig Idea: Question">
  <p:cSld name="CUSTOM_38">
    <p:bg>
      <p:bgPr>
        <a:solidFill>
          <a:schemeClr val="accent3"/>
        </a:solidFill>
      </p:bgPr>
    </p:bg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69"/>
          <p:cNvSpPr/>
          <p:nvPr/>
        </p:nvSpPr>
        <p:spPr>
          <a:xfrm flipH="1" rot="10800000">
            <a:off x="596675" y="2310175"/>
            <a:ext cx="7899300" cy="28410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169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2" name="Google Shape;1952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7399" y="2361526"/>
            <a:ext cx="1631375" cy="16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401" y="2612051"/>
            <a:ext cx="2309202" cy="2309202"/>
          </a:xfrm>
          <a:prstGeom prst="rect">
            <a:avLst/>
          </a:prstGeom>
          <a:noFill/>
          <a:ln>
            <a:noFill/>
          </a:ln>
        </p:spPr>
      </p:pic>
      <p:sp>
        <p:nvSpPr>
          <p:cNvPr id="1954" name="Google Shape;1954;p16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955" name="Google Shape;1955;p169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ig Idea: Answer">
  <p:cSld name="CUSTOM_39">
    <p:bg>
      <p:bgPr>
        <a:solidFill>
          <a:schemeClr val="accent3"/>
        </a:solidFill>
      </p:bgPr>
    </p:bg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70"/>
          <p:cNvSpPr/>
          <p:nvPr/>
        </p:nvSpPr>
        <p:spPr>
          <a:xfrm flipH="1" rot="10800000">
            <a:off x="596675" y="2293675"/>
            <a:ext cx="7899300" cy="28575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70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9" name="Google Shape;1959;p1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3713451"/>
            <a:ext cx="1682299" cy="168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170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1" name="Google Shape;1961;p170"/>
          <p:cNvSpPr txBox="1"/>
          <p:nvPr>
            <p:ph idx="1" type="subTitle"/>
          </p:nvPr>
        </p:nvSpPr>
        <p:spPr>
          <a:xfrm>
            <a:off x="952500" y="2786075"/>
            <a:ext cx="7193100" cy="13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962" name="Google Shape;1962;p17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Image">
  <p:cSld name="CUSTOM_13">
    <p:bg>
      <p:bgPr>
        <a:solidFill>
          <a:schemeClr val="accent3"/>
        </a:solidFill>
      </p:bgPr>
    </p:bg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416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6" name="Google Shape;1966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445847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1967" name="Google Shape;1967;p171"/>
          <p:cNvSpPr/>
          <p:nvPr/>
        </p:nvSpPr>
        <p:spPr>
          <a:xfrm>
            <a:off x="150998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71"/>
          <p:cNvSpPr/>
          <p:nvPr/>
        </p:nvSpPr>
        <p:spPr>
          <a:xfrm>
            <a:off x="-7620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71"/>
          <p:cNvSpPr/>
          <p:nvPr/>
        </p:nvSpPr>
        <p:spPr>
          <a:xfrm>
            <a:off x="147863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71"/>
          <p:cNvSpPr/>
          <p:nvPr/>
        </p:nvSpPr>
        <p:spPr>
          <a:xfrm>
            <a:off x="778403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71"/>
          <p:cNvSpPr/>
          <p:nvPr/>
        </p:nvSpPr>
        <p:spPr>
          <a:xfrm>
            <a:off x="619785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71"/>
          <p:cNvSpPr/>
          <p:nvPr/>
        </p:nvSpPr>
        <p:spPr>
          <a:xfrm>
            <a:off x="775268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3" name="Google Shape;1973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91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96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2537" y="453822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171"/>
          <p:cNvSpPr/>
          <p:nvPr>
            <p:ph idx="2" type="pic"/>
          </p:nvPr>
        </p:nvSpPr>
        <p:spPr>
          <a:xfrm>
            <a:off x="1206300" y="702588"/>
            <a:ext cx="6731400" cy="3738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1977" name="Google Shape;1977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8" name="Google Shape;1978;p17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Image">
  <p:cSld name="CUSTOM_49">
    <p:bg>
      <p:bgPr>
        <a:solidFill>
          <a:schemeClr val="accent1"/>
        </a:solidFill>
      </p:bgPr>
    </p:bg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0" name="Google Shape;1980;p172"/>
          <p:cNvGrpSpPr/>
          <p:nvPr/>
        </p:nvGrpSpPr>
        <p:grpSpPr>
          <a:xfrm>
            <a:off x="6168750" y="-385012"/>
            <a:ext cx="2845225" cy="5793313"/>
            <a:chOff x="37850" y="-156412"/>
            <a:chExt cx="2845225" cy="5793313"/>
          </a:xfrm>
        </p:grpSpPr>
        <p:sp>
          <p:nvSpPr>
            <p:cNvPr id="1981" name="Google Shape;1981;p172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72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3" name="Google Shape;1983;p17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4" name="Google Shape;1984;p17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5" name="Google Shape;1985;p172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6" name="Google Shape;1986;p17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7" name="Google Shape;1987;p172"/>
          <p:cNvGrpSpPr/>
          <p:nvPr/>
        </p:nvGrpSpPr>
        <p:grpSpPr>
          <a:xfrm>
            <a:off x="37850" y="-385012"/>
            <a:ext cx="2845225" cy="5793313"/>
            <a:chOff x="37850" y="-156412"/>
            <a:chExt cx="2845225" cy="5793313"/>
          </a:xfrm>
        </p:grpSpPr>
        <p:sp>
          <p:nvSpPr>
            <p:cNvPr id="1988" name="Google Shape;1988;p172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72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0" name="Google Shape;1990;p17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1" name="Google Shape;1991;p172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2" name="Google Shape;1992;p17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3" name="Google Shape;1993;p17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1994" name="Google Shape;1994;p172"/>
          <p:cNvGrpSpPr/>
          <p:nvPr/>
        </p:nvGrpSpPr>
        <p:grpSpPr>
          <a:xfrm>
            <a:off x="3103300" y="-385012"/>
            <a:ext cx="2845225" cy="5793313"/>
            <a:chOff x="37850" y="-156412"/>
            <a:chExt cx="2845225" cy="5793313"/>
          </a:xfrm>
        </p:grpSpPr>
        <p:sp>
          <p:nvSpPr>
            <p:cNvPr id="1995" name="Google Shape;1995;p172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72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7" name="Google Shape;1997;p17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8" name="Google Shape;1998;p17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9" name="Google Shape;1999;p172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00" name="Google Shape;2000;p17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1" name="Google Shape;2001;p172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002" name="Google Shape;2002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Image">
  <p:cSld name="CUSTOM_50">
    <p:bg>
      <p:bgPr>
        <a:solidFill>
          <a:schemeClr val="lt1"/>
        </a:solidFill>
      </p:bgPr>
    </p:bg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Google Shape;2004;p1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5" name="Google Shape;2005;p173"/>
          <p:cNvGrpSpPr/>
          <p:nvPr/>
        </p:nvGrpSpPr>
        <p:grpSpPr>
          <a:xfrm>
            <a:off x="6652205" y="155979"/>
            <a:ext cx="2352712" cy="5143546"/>
            <a:chOff x="6728405" y="155979"/>
            <a:chExt cx="2352712" cy="5143546"/>
          </a:xfrm>
        </p:grpSpPr>
        <p:sp>
          <p:nvSpPr>
            <p:cNvPr id="2006" name="Google Shape;2006;p173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73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73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73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10" name="Google Shape;2010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1" name="Google Shape;2011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2" name="Google Shape;2012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3" name="Google Shape;2013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4" name="Google Shape;2014;p17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2015" name="Google Shape;2015;p173"/>
          <p:cNvGrpSpPr/>
          <p:nvPr/>
        </p:nvGrpSpPr>
        <p:grpSpPr>
          <a:xfrm>
            <a:off x="3851830" y="155979"/>
            <a:ext cx="2352712" cy="5143546"/>
            <a:chOff x="6728405" y="155979"/>
            <a:chExt cx="2352712" cy="5143546"/>
          </a:xfrm>
        </p:grpSpPr>
        <p:sp>
          <p:nvSpPr>
            <p:cNvPr id="2016" name="Google Shape;2016;p173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73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73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73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20" name="Google Shape;2020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1" name="Google Shape;2021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2" name="Google Shape;2022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3" name="Google Shape;2023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4" name="Google Shape;2024;p173"/>
          <p:cNvGrpSpPr/>
          <p:nvPr/>
        </p:nvGrpSpPr>
        <p:grpSpPr>
          <a:xfrm>
            <a:off x="1051455" y="155979"/>
            <a:ext cx="2352712" cy="5143546"/>
            <a:chOff x="6728405" y="155979"/>
            <a:chExt cx="2352712" cy="5143546"/>
          </a:xfrm>
        </p:grpSpPr>
        <p:sp>
          <p:nvSpPr>
            <p:cNvPr id="2025" name="Google Shape;2025;p173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73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73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73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29" name="Google Shape;2029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0" name="Google Shape;2030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1" name="Google Shape;2031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2" name="Google Shape;2032;p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33" name="Google Shape;2033;p173"/>
          <p:cNvSpPr/>
          <p:nvPr/>
        </p:nvSpPr>
        <p:spPr>
          <a:xfrm flipH="1" rot="10800000">
            <a:off x="-346608" y="1523594"/>
            <a:ext cx="950400" cy="10407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AA6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4" name="Google Shape;2034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1417"/>
            <a:ext cx="769802" cy="76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61404"/>
            <a:ext cx="769802" cy="7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73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Width Asset &amp; Text 6">
  <p:cSld name="CUSTOM_2_2_1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>
            <a:off x="-11800" y="617325"/>
            <a:ext cx="9167700" cy="4128000"/>
          </a:xfrm>
          <a:prstGeom prst="rect">
            <a:avLst/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4187625" y="728275"/>
            <a:ext cx="4888200" cy="3809400"/>
          </a:xfrm>
          <a:prstGeom prst="roundRect">
            <a:avLst>
              <a:gd fmla="val 705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-11800" y="-8253"/>
            <a:ext cx="9167700" cy="684900"/>
          </a:xfrm>
          <a:prstGeom prst="rect">
            <a:avLst/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-11800" y="4711003"/>
            <a:ext cx="9167700" cy="445500"/>
          </a:xfrm>
          <a:prstGeom prst="rect">
            <a:avLst/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8"/>
          <p:cNvSpPr txBox="1"/>
          <p:nvPr>
            <p:ph type="title"/>
          </p:nvPr>
        </p:nvSpPr>
        <p:spPr>
          <a:xfrm>
            <a:off x="115550" y="119700"/>
            <a:ext cx="89130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06" name="Google Shape;10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316450" y="898688"/>
            <a:ext cx="4163400" cy="36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Multiple Images">
  <p:cSld name="CUSTOM_14">
    <p:bg>
      <p:bgPr>
        <a:solidFill>
          <a:schemeClr val="accent2"/>
        </a:solidFill>
      </p:bgPr>
    </p:bg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174"/>
          <p:cNvSpPr/>
          <p:nvPr/>
        </p:nvSpPr>
        <p:spPr>
          <a:xfrm>
            <a:off x="-27850" y="817675"/>
            <a:ext cx="9171900" cy="4326000"/>
          </a:xfrm>
          <a:prstGeom prst="round1Rect">
            <a:avLst>
              <a:gd fmla="val 134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174"/>
          <p:cNvSpPr/>
          <p:nvPr>
            <p:ph idx="2" type="pic"/>
          </p:nvPr>
        </p:nvSpPr>
        <p:spPr>
          <a:xfrm>
            <a:off x="890050" y="1222625"/>
            <a:ext cx="2473500" cy="1658400"/>
          </a:xfrm>
          <a:prstGeom prst="rect">
            <a:avLst/>
          </a:prstGeom>
          <a:noFill/>
          <a:ln>
            <a:noFill/>
          </a:ln>
        </p:spPr>
      </p:sp>
      <p:sp>
        <p:nvSpPr>
          <p:cNvPr id="2040" name="Google Shape;2040;p174"/>
          <p:cNvSpPr/>
          <p:nvPr>
            <p:ph idx="3" type="pic"/>
          </p:nvPr>
        </p:nvSpPr>
        <p:spPr>
          <a:xfrm>
            <a:off x="890050" y="3004825"/>
            <a:ext cx="2473500" cy="1395000"/>
          </a:xfrm>
          <a:prstGeom prst="rect">
            <a:avLst/>
          </a:prstGeom>
          <a:noFill/>
          <a:ln>
            <a:noFill/>
          </a:ln>
        </p:spPr>
      </p:sp>
      <p:sp>
        <p:nvSpPr>
          <p:cNvPr id="2041" name="Google Shape;2041;p174"/>
          <p:cNvSpPr/>
          <p:nvPr>
            <p:ph idx="4" type="pic"/>
          </p:nvPr>
        </p:nvSpPr>
        <p:spPr>
          <a:xfrm>
            <a:off x="3459625" y="1222625"/>
            <a:ext cx="4791900" cy="3180600"/>
          </a:xfrm>
          <a:prstGeom prst="rect">
            <a:avLst/>
          </a:prstGeom>
          <a:noFill/>
          <a:ln>
            <a:noFill/>
          </a:ln>
        </p:spPr>
      </p:sp>
      <p:sp>
        <p:nvSpPr>
          <p:cNvPr id="2042" name="Google Shape;2042;p174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043" name="Google Shape;2043;p17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Let's Play">
  <p:cSld name="CUSTOM_33">
    <p:bg>
      <p:bgPr>
        <a:solidFill>
          <a:schemeClr val="dk1"/>
        </a:solidFill>
      </p:bgPr>
    </p:bg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75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75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75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75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75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75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75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75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75"/>
          <p:cNvSpPr/>
          <p:nvPr/>
        </p:nvSpPr>
        <p:spPr>
          <a:xfrm>
            <a:off x="834850" y="889050"/>
            <a:ext cx="7890000" cy="336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4" name="Google Shape;2054;p17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2867">
            <a:off x="7282755" y="481752"/>
            <a:ext cx="1447790" cy="144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75"/>
          <p:cNvSpPr txBox="1"/>
          <p:nvPr/>
        </p:nvSpPr>
        <p:spPr>
          <a:xfrm>
            <a:off x="3143100" y="1735413"/>
            <a:ext cx="285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Play</a:t>
            </a:r>
            <a:endParaRPr b="1" sz="3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57" name="Google Shape;2057;p17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p17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17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75"/>
          <p:cNvSpPr txBox="1"/>
          <p:nvPr>
            <p:ph type="title"/>
          </p:nvPr>
        </p:nvSpPr>
        <p:spPr>
          <a:xfrm>
            <a:off x="1590300" y="2498225"/>
            <a:ext cx="6379200" cy="12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1" name="Google Shape;2061;p17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Let's Play: Question">
  <p:cSld name="CUSTOM_34">
    <p:bg>
      <p:bgPr>
        <a:solidFill>
          <a:schemeClr val="lt1"/>
        </a:solidFill>
      </p:bgPr>
    </p:bg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p176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76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76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76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76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176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76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p176"/>
          <p:cNvSpPr/>
          <p:nvPr/>
        </p:nvSpPr>
        <p:spPr>
          <a:xfrm>
            <a:off x="627000" y="1437075"/>
            <a:ext cx="7890000" cy="2171700"/>
          </a:xfrm>
          <a:prstGeom prst="roundRect">
            <a:avLst>
              <a:gd fmla="val 72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1" name="Google Shape;2071;p17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234" y="22468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2" name="Google Shape;2072;p17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76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74" name="Google Shape;2074;p176"/>
          <p:cNvSpPr txBox="1"/>
          <p:nvPr>
            <p:ph idx="1" type="subTitle"/>
          </p:nvPr>
        </p:nvSpPr>
        <p:spPr>
          <a:xfrm>
            <a:off x="1081950" y="1801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075" name="Google Shape;2075;p176"/>
          <p:cNvSpPr txBox="1"/>
          <p:nvPr>
            <p:ph idx="2" type="subTitle"/>
          </p:nvPr>
        </p:nvSpPr>
        <p:spPr>
          <a:xfrm>
            <a:off x="1081950" y="258787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076" name="Google Shape;2076;p17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Let's Play: Question">
  <p:cSld name="CUSTOM_36">
    <p:bg>
      <p:bgPr>
        <a:solidFill>
          <a:schemeClr val="accent4"/>
        </a:solidFill>
      </p:bgPr>
    </p:bg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77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p177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177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177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177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77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77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77"/>
          <p:cNvSpPr/>
          <p:nvPr/>
        </p:nvSpPr>
        <p:spPr>
          <a:xfrm>
            <a:off x="582575" y="1386875"/>
            <a:ext cx="7890000" cy="3268200"/>
          </a:xfrm>
          <a:prstGeom prst="roundRect">
            <a:avLst>
              <a:gd fmla="val 6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6" name="Google Shape;2086;p17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355378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17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77"/>
          <p:cNvSpPr/>
          <p:nvPr>
            <p:ph idx="2" type="pic"/>
          </p:nvPr>
        </p:nvSpPr>
        <p:spPr>
          <a:xfrm>
            <a:off x="2444700" y="1619975"/>
            <a:ext cx="42546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089" name="Google Shape;2089;p177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0" name="Google Shape;2090;p17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Panelists">
  <p:cSld name="CUSTOM_42">
    <p:bg>
      <p:bgPr>
        <a:solidFill>
          <a:schemeClr val="lt1"/>
        </a:solidFill>
      </p:bgPr>
    </p:bg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178"/>
          <p:cNvSpPr/>
          <p:nvPr/>
        </p:nvSpPr>
        <p:spPr>
          <a:xfrm rot="5400000">
            <a:off x="-4289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78"/>
          <p:cNvSpPr/>
          <p:nvPr/>
        </p:nvSpPr>
        <p:spPr>
          <a:xfrm rot="5400000">
            <a:off x="1700417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78"/>
          <p:cNvSpPr/>
          <p:nvPr/>
        </p:nvSpPr>
        <p:spPr>
          <a:xfrm rot="5400000">
            <a:off x="3829783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78"/>
          <p:cNvSpPr/>
          <p:nvPr/>
        </p:nvSpPr>
        <p:spPr>
          <a:xfrm rot="5400000">
            <a:off x="59591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6" name="Google Shape;2096;p178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-75600" y="530376"/>
            <a:ext cx="760631" cy="7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" name="Google Shape;2097;p178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2597225" y="449387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178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8330000" y="59242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178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1249775" y="47499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178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7143775" y="-1121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12" y="3940236"/>
            <a:ext cx="1116600" cy="11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370" y="516213"/>
            <a:ext cx="760627" cy="76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178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7100550" y="4503526"/>
            <a:ext cx="760631" cy="7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178"/>
          <p:cNvSpPr/>
          <p:nvPr>
            <p:ph idx="2" type="pic"/>
          </p:nvPr>
        </p:nvSpPr>
        <p:spPr>
          <a:xfrm>
            <a:off x="46832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105" name="Google Shape;2105;p178"/>
          <p:cNvSpPr/>
          <p:nvPr>
            <p:ph idx="3" type="pic"/>
          </p:nvPr>
        </p:nvSpPr>
        <p:spPr>
          <a:xfrm>
            <a:off x="2598463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106" name="Google Shape;2106;p178"/>
          <p:cNvSpPr/>
          <p:nvPr>
            <p:ph idx="4" type="pic"/>
          </p:nvPr>
        </p:nvSpPr>
        <p:spPr>
          <a:xfrm>
            <a:off x="4727838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107" name="Google Shape;2107;p178"/>
          <p:cNvSpPr/>
          <p:nvPr>
            <p:ph idx="5" type="pic"/>
          </p:nvPr>
        </p:nvSpPr>
        <p:spPr>
          <a:xfrm>
            <a:off x="685717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108" name="Google Shape;2108;p178"/>
          <p:cNvSpPr txBox="1"/>
          <p:nvPr>
            <p:ph type="title"/>
          </p:nvPr>
        </p:nvSpPr>
        <p:spPr>
          <a:xfrm>
            <a:off x="320600" y="166700"/>
            <a:ext cx="85026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09" name="Google Shape;2109;p178"/>
          <p:cNvSpPr txBox="1"/>
          <p:nvPr>
            <p:ph idx="1" type="subTitle"/>
          </p:nvPr>
        </p:nvSpPr>
        <p:spPr>
          <a:xfrm>
            <a:off x="468300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110" name="Google Shape;2110;p178"/>
          <p:cNvSpPr txBox="1"/>
          <p:nvPr>
            <p:ph idx="6" type="subTitle"/>
          </p:nvPr>
        </p:nvSpPr>
        <p:spPr>
          <a:xfrm>
            <a:off x="2598463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111" name="Google Shape;2111;p178"/>
          <p:cNvSpPr txBox="1"/>
          <p:nvPr>
            <p:ph idx="7" type="subTitle"/>
          </p:nvPr>
        </p:nvSpPr>
        <p:spPr>
          <a:xfrm>
            <a:off x="4727838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112" name="Google Shape;2112;p178"/>
          <p:cNvSpPr txBox="1"/>
          <p:nvPr>
            <p:ph idx="8" type="subTitle"/>
          </p:nvPr>
        </p:nvSpPr>
        <p:spPr>
          <a:xfrm>
            <a:off x="6857175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113" name="Google Shape;2113;p178"/>
          <p:cNvSpPr txBox="1"/>
          <p:nvPr>
            <p:ph idx="9" type="subTitle"/>
          </p:nvPr>
        </p:nvSpPr>
        <p:spPr>
          <a:xfrm>
            <a:off x="4683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114" name="Google Shape;2114;p178"/>
          <p:cNvSpPr txBox="1"/>
          <p:nvPr>
            <p:ph idx="13" type="subTitle"/>
          </p:nvPr>
        </p:nvSpPr>
        <p:spPr>
          <a:xfrm>
            <a:off x="26369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115" name="Google Shape;2115;p178"/>
          <p:cNvSpPr txBox="1"/>
          <p:nvPr>
            <p:ph idx="14" type="subTitle"/>
          </p:nvPr>
        </p:nvSpPr>
        <p:spPr>
          <a:xfrm>
            <a:off x="4727838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116" name="Google Shape;2116;p178"/>
          <p:cNvSpPr txBox="1"/>
          <p:nvPr>
            <p:ph idx="15" type="subTitle"/>
          </p:nvPr>
        </p:nvSpPr>
        <p:spPr>
          <a:xfrm>
            <a:off x="685717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117" name="Google Shape;2117;p17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Prototype">
  <p:cSld name="CUSTOM_44">
    <p:bg>
      <p:bgPr>
        <a:solidFill>
          <a:schemeClr val="lt2"/>
        </a:solidFill>
      </p:bgPr>
    </p:bg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179"/>
          <p:cNvSpPr/>
          <p:nvPr/>
        </p:nvSpPr>
        <p:spPr>
          <a:xfrm rot="10800000">
            <a:off x="3604062" y="3901275"/>
            <a:ext cx="1942925" cy="1115500"/>
          </a:xfrm>
          <a:prstGeom prst="flowChartManualOperation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p179"/>
          <p:cNvSpPr/>
          <p:nvPr/>
        </p:nvSpPr>
        <p:spPr>
          <a:xfrm>
            <a:off x="1314150" y="450675"/>
            <a:ext cx="6481500" cy="36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1" name="Google Shape;2121;p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98179">
            <a:off x="6994799" y="1812450"/>
            <a:ext cx="3059372" cy="30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79"/>
          <p:cNvSpPr/>
          <p:nvPr/>
        </p:nvSpPr>
        <p:spPr>
          <a:xfrm>
            <a:off x="8191500" y="3383075"/>
            <a:ext cx="718200" cy="454200"/>
          </a:xfrm>
          <a:prstGeom prst="rect">
            <a:avLst/>
          </a:prstGeom>
          <a:solidFill>
            <a:srgbClr val="8427C9"/>
          </a:solidFill>
          <a:ln cap="flat" cmpd="sng" w="952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3" name="Google Shape;212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1115500" cy="1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79"/>
          <p:cNvSpPr/>
          <p:nvPr/>
        </p:nvSpPr>
        <p:spPr>
          <a:xfrm>
            <a:off x="1188075" y="304800"/>
            <a:ext cx="6774900" cy="4128600"/>
          </a:xfrm>
          <a:prstGeom prst="roundRect">
            <a:avLst>
              <a:gd fmla="val 47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5" name="Google Shape;2125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53" y="1184054"/>
            <a:ext cx="718198" cy="71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01" y="4538237"/>
            <a:ext cx="769799" cy="3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7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28" name="Google Shape;2128;p179"/>
          <p:cNvSpPr/>
          <p:nvPr>
            <p:ph idx="2" type="pic"/>
          </p:nvPr>
        </p:nvSpPr>
        <p:spPr>
          <a:xfrm>
            <a:off x="1331250" y="528650"/>
            <a:ext cx="6481500" cy="36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Logo">
  <p:cSld name="CUSTOM_47">
    <p:bg>
      <p:bgPr>
        <a:solidFill>
          <a:schemeClr val="lt1"/>
        </a:solidFill>
      </p:bgPr>
    </p:bg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0" name="Google Shape;2130;p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6650" y="-833600"/>
            <a:ext cx="6810699" cy="681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Logo">
  <p:cSld name="CUSTOM_48">
    <p:bg>
      <p:bgPr>
        <a:solidFill>
          <a:schemeClr val="accent4"/>
        </a:solidFill>
      </p:bgPr>
    </p:bg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2" name="Google Shape;2132;p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538" y="-631713"/>
            <a:ext cx="6406924" cy="640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Blank">
  <p:cSld name="CUSTOM_15"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Bullet Points 1 1">
  <p:cSld name="TITLE_AND_BODY_6_2_1">
    <p:bg>
      <p:bgPr>
        <a:solidFill>
          <a:schemeClr val="lt1"/>
        </a:solidFill>
      </p:bgPr>
    </p:bg>
    <p:spTree>
      <p:nvGrpSpPr>
        <p:cNvPr id="2134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183"/>
          <p:cNvSpPr txBox="1"/>
          <p:nvPr>
            <p:ph type="title"/>
          </p:nvPr>
        </p:nvSpPr>
        <p:spPr>
          <a:xfrm>
            <a:off x="283400" y="274325"/>
            <a:ext cx="6528900" cy="45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36" name="Google Shape;2136;p1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7" name="Google Shape;2137;p183"/>
          <p:cNvSpPr/>
          <p:nvPr/>
        </p:nvSpPr>
        <p:spPr>
          <a:xfrm>
            <a:off x="-5075" y="4692075"/>
            <a:ext cx="9172200" cy="456300"/>
          </a:xfrm>
          <a:prstGeom prst="rect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183"/>
          <p:cNvSpPr txBox="1"/>
          <p:nvPr>
            <p:ph idx="1" type="body"/>
          </p:nvPr>
        </p:nvSpPr>
        <p:spPr>
          <a:xfrm>
            <a:off x="283400" y="908275"/>
            <a:ext cx="85329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139" name="Google Shape;2139;p183"/>
          <p:cNvPicPr preferRelativeResize="0"/>
          <p:nvPr/>
        </p:nvPicPr>
        <p:blipFill rotWithShape="1">
          <a:blip r:embed="rId2">
            <a:alphaModFix/>
          </a:blip>
          <a:srcRect b="13255" l="5455" r="0" t="13263"/>
          <a:stretch/>
        </p:blipFill>
        <p:spPr>
          <a:xfrm>
            <a:off x="102100" y="4741053"/>
            <a:ext cx="548700" cy="329596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83"/>
          <p:cNvSpPr txBox="1"/>
          <p:nvPr/>
        </p:nvSpPr>
        <p:spPr>
          <a:xfrm>
            <a:off x="8257025" y="4867225"/>
            <a:ext cx="548700" cy="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1"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Width Text 2">
  <p:cSld name="CUSTOM_2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115625" y="119700"/>
            <a:ext cx="8913000" cy="684900"/>
          </a:xfrm>
          <a:prstGeom prst="roundRect">
            <a:avLst>
              <a:gd fmla="val 16667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427C9"/>
                </a:solidFill>
              </a:defRPr>
            </a:lvl1pPr>
            <a:lvl2pPr lvl="1" rtl="0">
              <a:buNone/>
              <a:defRPr>
                <a:solidFill>
                  <a:srgbClr val="8427C9"/>
                </a:solidFill>
              </a:defRPr>
            </a:lvl2pPr>
            <a:lvl3pPr lvl="2" rtl="0">
              <a:buNone/>
              <a:defRPr>
                <a:solidFill>
                  <a:srgbClr val="8427C9"/>
                </a:solidFill>
              </a:defRPr>
            </a:lvl3pPr>
            <a:lvl4pPr lvl="3" rtl="0">
              <a:buNone/>
              <a:defRPr>
                <a:solidFill>
                  <a:srgbClr val="8427C9"/>
                </a:solidFill>
              </a:defRPr>
            </a:lvl4pPr>
            <a:lvl5pPr lvl="4" rtl="0">
              <a:buNone/>
              <a:defRPr>
                <a:solidFill>
                  <a:srgbClr val="8427C9"/>
                </a:solidFill>
              </a:defRPr>
            </a:lvl5pPr>
            <a:lvl6pPr lvl="5" rtl="0">
              <a:buNone/>
              <a:defRPr>
                <a:solidFill>
                  <a:srgbClr val="8427C9"/>
                </a:solidFill>
              </a:defRPr>
            </a:lvl6pPr>
            <a:lvl7pPr lvl="6" rtl="0">
              <a:buNone/>
              <a:defRPr>
                <a:solidFill>
                  <a:srgbClr val="8427C9"/>
                </a:solidFill>
              </a:defRPr>
            </a:lvl7pPr>
            <a:lvl8pPr lvl="7" rtl="0">
              <a:buNone/>
              <a:defRPr>
                <a:solidFill>
                  <a:srgbClr val="8427C9"/>
                </a:solidFill>
              </a:defRPr>
            </a:lvl8pPr>
            <a:lvl9pPr lvl="8" rtl="0">
              <a:buNone/>
              <a:defRPr>
                <a:solidFill>
                  <a:srgbClr val="8427C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274325" y="239400"/>
            <a:ext cx="81207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94975" y="928475"/>
            <a:ext cx="87543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2">
            <a:alphaModFix/>
          </a:blip>
          <a:srcRect b="24968" l="0" r="0" t="25272"/>
          <a:stretch/>
        </p:blipFill>
        <p:spPr>
          <a:xfrm>
            <a:off x="90425" y="4757374"/>
            <a:ext cx="713232" cy="35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" type="title">
  <p:cSld name="TITLE">
    <p:bg>
      <p:bgPr>
        <a:solidFill>
          <a:schemeClr val="lt1"/>
        </a:solidFill>
      </p:bgPr>
    </p:bg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185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6" name="Google Shape;2146;p185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BD956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85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85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85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0" name="Google Shape;2150;p1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121367" y="1776167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5851272" y="2798475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p185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787950" y="253093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185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10100" y="385960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185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160087" y="14025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185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7881312" y="9467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185"/>
          <p:cNvSpPr txBox="1"/>
          <p:nvPr>
            <p:ph type="ctrTitle"/>
          </p:nvPr>
        </p:nvSpPr>
        <p:spPr>
          <a:xfrm>
            <a:off x="267450" y="253350"/>
            <a:ext cx="6393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9pPr>
          </a:lstStyle>
          <a:p/>
        </p:txBody>
      </p:sp>
      <p:sp>
        <p:nvSpPr>
          <p:cNvPr id="2158" name="Google Shape;2158;p185"/>
          <p:cNvSpPr txBox="1"/>
          <p:nvPr>
            <p:ph idx="1" type="body"/>
          </p:nvPr>
        </p:nvSpPr>
        <p:spPr>
          <a:xfrm>
            <a:off x="237425" y="3096286"/>
            <a:ext cx="59988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159" name="Google Shape;2159;p18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">
  <p:cSld name="CUSTOM_18">
    <p:bg>
      <p:bgPr>
        <a:solidFill>
          <a:schemeClr val="lt1"/>
        </a:solidFill>
      </p:bgPr>
    </p:bg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86"/>
          <p:cNvSpPr/>
          <p:nvPr/>
        </p:nvSpPr>
        <p:spPr>
          <a:xfrm flipH="1" rot="10800000">
            <a:off x="-26050" y="1179500"/>
            <a:ext cx="7259400" cy="30957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86"/>
          <p:cNvSpPr/>
          <p:nvPr/>
        </p:nvSpPr>
        <p:spPr>
          <a:xfrm flipH="1" rot="10800000">
            <a:off x="0" y="0"/>
            <a:ext cx="7249500" cy="3285000"/>
          </a:xfrm>
          <a:prstGeom prst="round1Rect">
            <a:avLst>
              <a:gd fmla="val 50000" name="adj"/>
            </a:avLst>
          </a:prstGeom>
          <a:solidFill>
            <a:srgbClr val="A5B0FE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186"/>
          <p:cNvSpPr/>
          <p:nvPr/>
        </p:nvSpPr>
        <p:spPr>
          <a:xfrm flipH="1" rot="10800000">
            <a:off x="0" y="-60500"/>
            <a:ext cx="7227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86"/>
          <p:cNvSpPr/>
          <p:nvPr/>
        </p:nvSpPr>
        <p:spPr>
          <a:xfrm>
            <a:off x="6695075" y="1066495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5" name="Google Shape;2165;p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273767" y="1440099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6312322" y="2592033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7" name="Google Shape;2167;p186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940350" y="219487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186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225025" y="3445383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186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312487" y="106650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0" name="Google Shape;2170;p186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33712" y="61065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Google Shape;2172;p18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73" name="Google Shape;2173;p186"/>
          <p:cNvSpPr txBox="1"/>
          <p:nvPr>
            <p:ph type="title"/>
          </p:nvPr>
        </p:nvSpPr>
        <p:spPr>
          <a:xfrm>
            <a:off x="339100" y="173000"/>
            <a:ext cx="61386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4" name="Google Shape;2174;p186"/>
          <p:cNvSpPr txBox="1"/>
          <p:nvPr>
            <p:ph idx="1" type="subTitle"/>
          </p:nvPr>
        </p:nvSpPr>
        <p:spPr>
          <a:xfrm>
            <a:off x="275550" y="2445650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175" name="Google Shape;2175;p186"/>
          <p:cNvSpPr txBox="1"/>
          <p:nvPr>
            <p:ph idx="2" type="subTitle"/>
          </p:nvPr>
        </p:nvSpPr>
        <p:spPr>
          <a:xfrm>
            <a:off x="275550" y="3417579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">
  <p:cSld name="CUSTOM_19">
    <p:bg>
      <p:bgPr>
        <a:solidFill>
          <a:schemeClr val="accent3"/>
        </a:solidFill>
      </p:bgPr>
    </p:bg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87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187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87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187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87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2" name="Google Shape;2182;p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187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187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187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187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8" name="Google Shape;2188;p187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9" name="Google Shape;2189;p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0" name="Google Shape;2190;p18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91" name="Google Shape;2191;p187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2" name="Google Shape;2192;p187"/>
          <p:cNvSpPr txBox="1"/>
          <p:nvPr>
            <p:ph idx="1" type="subTitle"/>
          </p:nvPr>
        </p:nvSpPr>
        <p:spPr>
          <a:xfrm>
            <a:off x="339350" y="3240475"/>
            <a:ext cx="5866800" cy="8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">
  <p:cSld name="CUSTOM_20">
    <p:bg>
      <p:bgPr>
        <a:solidFill>
          <a:schemeClr val="accent3"/>
        </a:solidFill>
      </p:bgPr>
    </p:bg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88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88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188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88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8" name="Google Shape;2198;p1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p188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88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188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88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188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6" name="Google Shape;2206;p188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7" name="Google Shape;2207;p18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">
  <p:cSld name="CUSTOM">
    <p:bg>
      <p:bgPr>
        <a:solidFill>
          <a:schemeClr val="lt1"/>
        </a:solidFill>
      </p:bgPr>
    </p:bg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9" name="Google Shape;2209;p189" title="Icons_Artboard 5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04609">
            <a:off x="529952" y="2466061"/>
            <a:ext cx="3420698" cy="341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p189" title="Icons_Artboard 1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4389">
            <a:off x="5705687" y="-912846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1" name="Google Shape;2211;p189" title="Icons_Artboard 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414" y="-266912"/>
            <a:ext cx="2936274" cy="29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2" name="Google Shape;2212;p189" title="Icons_Artboard 9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5212">
            <a:off x="3931699" y="112517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3" name="Google Shape;2213;p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89"/>
          <p:cNvSpPr txBox="1"/>
          <p:nvPr>
            <p:ph type="ctrTitle"/>
          </p:nvPr>
        </p:nvSpPr>
        <p:spPr>
          <a:xfrm>
            <a:off x="275550" y="413875"/>
            <a:ext cx="5645700" cy="22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Section">
  <p:cSld name="CUSTOM_1">
    <p:bg>
      <p:bgPr>
        <a:solidFill>
          <a:schemeClr val="accent4"/>
        </a:solidFill>
      </p:bgPr>
    </p:bg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190"/>
          <p:cNvSpPr/>
          <p:nvPr/>
        </p:nvSpPr>
        <p:spPr>
          <a:xfrm>
            <a:off x="4877000" y="1556275"/>
            <a:ext cx="4267200" cy="3587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90"/>
          <p:cNvSpPr/>
          <p:nvPr/>
        </p:nvSpPr>
        <p:spPr>
          <a:xfrm flipH="1">
            <a:off x="-100" y="-5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90"/>
          <p:cNvSpPr/>
          <p:nvPr/>
        </p:nvSpPr>
        <p:spPr>
          <a:xfrm>
            <a:off x="53975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190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0" name="Google Shape;2220;p190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0938" y="2980351"/>
            <a:ext cx="1712973" cy="171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1" name="Google Shape;2221;p190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877" y="-153375"/>
            <a:ext cx="2069002" cy="20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90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ection">
  <p:cSld name="CUSTOM_2">
    <p:bg>
      <p:bgPr>
        <a:solidFill>
          <a:schemeClr val="dk1"/>
        </a:solidFill>
      </p:bgPr>
    </p:bg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191"/>
          <p:cNvSpPr/>
          <p:nvPr/>
        </p:nvSpPr>
        <p:spPr>
          <a:xfrm flipH="1" rot="10800000">
            <a:off x="4266900" y="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91"/>
          <p:cNvSpPr/>
          <p:nvPr/>
        </p:nvSpPr>
        <p:spPr>
          <a:xfrm>
            <a:off x="3275550" y="1483802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91"/>
          <p:cNvSpPr/>
          <p:nvPr/>
        </p:nvSpPr>
        <p:spPr>
          <a:xfrm>
            <a:off x="3275550" y="604050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91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91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91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1" name="Google Shape;2231;p19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91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3" name="Google Shape;2233;p19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13170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191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36" name="Google Shape;2236;p1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Section">
  <p:cSld name="CUSTOM_22">
    <p:bg>
      <p:bgPr>
        <a:solidFill>
          <a:schemeClr val="lt1"/>
        </a:solidFill>
      </p:bgPr>
    </p:bg>
    <p:spTree>
      <p:nvGrpSpPr>
        <p:cNvPr id="2237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92"/>
          <p:cNvSpPr/>
          <p:nvPr/>
        </p:nvSpPr>
        <p:spPr>
          <a:xfrm rot="10800000">
            <a:off x="5171700" y="-50"/>
            <a:ext cx="3972300" cy="5141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92"/>
          <p:cNvSpPr/>
          <p:nvPr/>
        </p:nvSpPr>
        <p:spPr>
          <a:xfrm flipH="1">
            <a:off x="4307400" y="19118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192"/>
          <p:cNvSpPr/>
          <p:nvPr/>
        </p:nvSpPr>
        <p:spPr>
          <a:xfrm>
            <a:off x="0" y="2756650"/>
            <a:ext cx="2424000" cy="23844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92"/>
          <p:cNvSpPr/>
          <p:nvPr/>
        </p:nvSpPr>
        <p:spPr>
          <a:xfrm rot="10800000">
            <a:off x="-13950" y="-50"/>
            <a:ext cx="9171900" cy="38562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192"/>
          <p:cNvSpPr/>
          <p:nvPr/>
        </p:nvSpPr>
        <p:spPr>
          <a:xfrm>
            <a:off x="5465525" y="-285925"/>
            <a:ext cx="3814500" cy="19983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92"/>
          <p:cNvSpPr/>
          <p:nvPr/>
        </p:nvSpPr>
        <p:spPr>
          <a:xfrm flipH="1">
            <a:off x="6180900" y="44417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4" name="Google Shape;2244;p1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925" y="4291075"/>
            <a:ext cx="854974" cy="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45" name="Google Shape;2245;p19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246" name="Google Shape;2246;p192"/>
          <p:cNvSpPr txBox="1"/>
          <p:nvPr>
            <p:ph type="title"/>
          </p:nvPr>
        </p:nvSpPr>
        <p:spPr>
          <a:xfrm>
            <a:off x="299925" y="2062725"/>
            <a:ext cx="83301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Section">
  <p:cSld name="CUSTOM_23">
    <p:bg>
      <p:bgPr>
        <a:solidFill>
          <a:schemeClr val="accent3"/>
        </a:solidFill>
      </p:bgPr>
    </p:bg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193"/>
          <p:cNvSpPr/>
          <p:nvPr/>
        </p:nvSpPr>
        <p:spPr>
          <a:xfrm>
            <a:off x="4804775" y="4174775"/>
            <a:ext cx="2932800" cy="1349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93"/>
          <p:cNvSpPr/>
          <p:nvPr/>
        </p:nvSpPr>
        <p:spPr>
          <a:xfrm>
            <a:off x="7326325" y="3460500"/>
            <a:ext cx="3278700" cy="29226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93"/>
          <p:cNvSpPr/>
          <p:nvPr/>
        </p:nvSpPr>
        <p:spPr>
          <a:xfrm>
            <a:off x="-1016100" y="7997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93"/>
          <p:cNvSpPr/>
          <p:nvPr/>
        </p:nvSpPr>
        <p:spPr>
          <a:xfrm>
            <a:off x="623400" y="-17301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2" name="Google Shape;2252;p193" title="Icons_Artboard 8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5" y="1013438"/>
            <a:ext cx="837274" cy="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193"/>
          <p:cNvSpPr txBox="1"/>
          <p:nvPr>
            <p:ph type="title"/>
          </p:nvPr>
        </p:nvSpPr>
        <p:spPr>
          <a:xfrm>
            <a:off x="1151125" y="1823175"/>
            <a:ext cx="68370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5" name="Google Shape;2255;p19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Section">
  <p:cSld name="CUSTOM_24">
    <p:bg>
      <p:bgPr>
        <a:solidFill>
          <a:schemeClr val="dk1"/>
        </a:solidFill>
      </p:bgPr>
    </p:bg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94"/>
          <p:cNvSpPr/>
          <p:nvPr/>
        </p:nvSpPr>
        <p:spPr>
          <a:xfrm rot="5400000">
            <a:off x="780000" y="2185250"/>
            <a:ext cx="2218200" cy="3767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94"/>
          <p:cNvSpPr/>
          <p:nvPr/>
        </p:nvSpPr>
        <p:spPr>
          <a:xfrm flipH="1" rot="5400000">
            <a:off x="2679500" y="-2679225"/>
            <a:ext cx="3787500" cy="9146400"/>
          </a:xfrm>
          <a:prstGeom prst="snipRoundRect">
            <a:avLst>
              <a:gd fmla="val 42456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94"/>
          <p:cNvSpPr/>
          <p:nvPr/>
        </p:nvSpPr>
        <p:spPr>
          <a:xfrm>
            <a:off x="344775" y="293177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94"/>
          <p:cNvSpPr txBox="1"/>
          <p:nvPr/>
        </p:nvSpPr>
        <p:spPr>
          <a:xfrm>
            <a:off x="8470008" y="402676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E3FF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E3FF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261" name="Google Shape;2261;p194"/>
          <p:cNvSpPr/>
          <p:nvPr/>
        </p:nvSpPr>
        <p:spPr>
          <a:xfrm rot="-5400000">
            <a:off x="7790101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94"/>
          <p:cNvSpPr/>
          <p:nvPr/>
        </p:nvSpPr>
        <p:spPr>
          <a:xfrm rot="-5400000">
            <a:off x="6910349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94"/>
          <p:cNvSpPr/>
          <p:nvPr/>
        </p:nvSpPr>
        <p:spPr>
          <a:xfrm>
            <a:off x="344775" y="-586575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4" name="Google Shape;2264;p19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3047" y="37694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19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0984" y="293176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7" name="Google Shape;2267;p194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68" name="Google Shape;2268;p19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Width Text 3">
  <p:cSld name="CUSTOM_2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>
            <a:off x="115625" y="119700"/>
            <a:ext cx="8913000" cy="684900"/>
          </a:xfrm>
          <a:prstGeom prst="roundRect">
            <a:avLst>
              <a:gd fmla="val 16667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99FC"/>
                </a:solidFill>
              </a:defRPr>
            </a:lvl1pPr>
            <a:lvl2pPr lvl="1" rtl="0">
              <a:buNone/>
              <a:defRPr>
                <a:solidFill>
                  <a:srgbClr val="FF99FC"/>
                </a:solidFill>
              </a:defRPr>
            </a:lvl2pPr>
            <a:lvl3pPr lvl="2" rtl="0">
              <a:buNone/>
              <a:defRPr>
                <a:solidFill>
                  <a:srgbClr val="FF99FC"/>
                </a:solidFill>
              </a:defRPr>
            </a:lvl3pPr>
            <a:lvl4pPr lvl="3" rtl="0">
              <a:buNone/>
              <a:defRPr>
                <a:solidFill>
                  <a:srgbClr val="FF99FC"/>
                </a:solidFill>
              </a:defRPr>
            </a:lvl4pPr>
            <a:lvl5pPr lvl="4" rtl="0">
              <a:buNone/>
              <a:defRPr>
                <a:solidFill>
                  <a:srgbClr val="FF99FC"/>
                </a:solidFill>
              </a:defRPr>
            </a:lvl5pPr>
            <a:lvl6pPr lvl="5" rtl="0">
              <a:buNone/>
              <a:defRPr>
                <a:solidFill>
                  <a:srgbClr val="FF99FC"/>
                </a:solidFill>
              </a:defRPr>
            </a:lvl6pPr>
            <a:lvl7pPr lvl="6" rtl="0">
              <a:buNone/>
              <a:defRPr>
                <a:solidFill>
                  <a:srgbClr val="FF99FC"/>
                </a:solidFill>
              </a:defRPr>
            </a:lvl7pPr>
            <a:lvl8pPr lvl="7" rtl="0">
              <a:buNone/>
              <a:defRPr>
                <a:solidFill>
                  <a:srgbClr val="FF99FC"/>
                </a:solidFill>
              </a:defRPr>
            </a:lvl8pPr>
            <a:lvl9pPr lvl="8" rtl="0">
              <a:buNone/>
              <a:defRPr>
                <a:solidFill>
                  <a:srgbClr val="FF99FC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115550" y="239400"/>
            <a:ext cx="89130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18" name="Google Shape;118;p20"/>
          <p:cNvPicPr preferRelativeResize="0"/>
          <p:nvPr/>
        </p:nvPicPr>
        <p:blipFill rotWithShape="1">
          <a:blip r:embed="rId2">
            <a:alphaModFix/>
          </a:blip>
          <a:srcRect b="26806" l="0" r="0" t="26806"/>
          <a:stretch/>
        </p:blipFill>
        <p:spPr>
          <a:xfrm>
            <a:off x="88046" y="4767038"/>
            <a:ext cx="718779" cy="3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194975" y="928475"/>
            <a:ext cx="87543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Section with Timer">
  <p:cSld name="CUSTOM_35">
    <p:bg>
      <p:bgPr>
        <a:solidFill>
          <a:schemeClr val="accent3"/>
        </a:solidFill>
      </p:bgPr>
    </p:bg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95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95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95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95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95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95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95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195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95"/>
          <p:cNvSpPr/>
          <p:nvPr/>
        </p:nvSpPr>
        <p:spPr>
          <a:xfrm>
            <a:off x="627000" y="684600"/>
            <a:ext cx="7890000" cy="37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9" name="Google Shape;2279;p19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0" name="Google Shape;2280;p19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1" name="Google Shape;2281;p19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19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19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284" name="Google Shape;2284;p195"/>
          <p:cNvSpPr txBox="1"/>
          <p:nvPr>
            <p:ph idx="1" type="subTitle"/>
          </p:nvPr>
        </p:nvSpPr>
        <p:spPr>
          <a:xfrm>
            <a:off x="1382400" y="1004050"/>
            <a:ext cx="63792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285" name="Google Shape;2285;p195"/>
          <p:cNvSpPr txBox="1"/>
          <p:nvPr>
            <p:ph type="title"/>
          </p:nvPr>
        </p:nvSpPr>
        <p:spPr>
          <a:xfrm>
            <a:off x="1379650" y="1516075"/>
            <a:ext cx="63792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6" name="Google Shape;2286;p195"/>
          <p:cNvSpPr/>
          <p:nvPr>
            <p:ph idx="2" type="pic"/>
          </p:nvPr>
        </p:nvSpPr>
        <p:spPr>
          <a:xfrm>
            <a:off x="3048000" y="2467450"/>
            <a:ext cx="30480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Learning Goals">
  <p:cSld name="CUSTOM_4">
    <p:bg>
      <p:bgPr>
        <a:solidFill>
          <a:schemeClr val="lt1"/>
        </a:solidFill>
      </p:bgPr>
    </p:bg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8" name="Google Shape;2288;p196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0154" y="1534250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50" y="640677"/>
            <a:ext cx="3862175" cy="38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96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1" name="Google Shape;2291;p196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5" y="3800965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196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2447" y="4057448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Google Shape;2293;p196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782" y="2028973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p196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6734" y="9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196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4" y="452288"/>
            <a:ext cx="999378" cy="998885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196"/>
          <p:cNvSpPr txBox="1"/>
          <p:nvPr>
            <p:ph idx="1" type="body"/>
          </p:nvPr>
        </p:nvSpPr>
        <p:spPr>
          <a:xfrm>
            <a:off x="360000" y="1534250"/>
            <a:ext cx="3926400" cy="321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chemeClr val="accent5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297" name="Google Shape;2297;p19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298" name="Google Shape;2298;p196"/>
          <p:cNvSpPr txBox="1"/>
          <p:nvPr/>
        </p:nvSpPr>
        <p:spPr>
          <a:xfrm>
            <a:off x="360000" y="608088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096FA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Goals</a:t>
            </a:r>
            <a:endParaRPr b="1" sz="3600">
              <a:solidFill>
                <a:srgbClr val="4096F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Text with Icon">
  <p:cSld name="CUSTOM_25">
    <p:bg>
      <p:bgPr>
        <a:solidFill>
          <a:schemeClr val="accent4"/>
        </a:solidFill>
      </p:bgPr>
    </p:bg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97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0526" y="739975"/>
            <a:ext cx="3665249" cy="36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97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2" name="Google Shape;2302;p197" title="Icons_Artboard 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977924" y="1839878"/>
            <a:ext cx="1499852" cy="15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19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04" name="Google Shape;2304;p197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5" name="Google Shape;2305;p197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Technical Vocabulary">
  <p:cSld name="CUSTOM_21">
    <p:bg>
      <p:bgPr>
        <a:solidFill>
          <a:schemeClr val="accent3"/>
        </a:solidFill>
      </p:bgPr>
    </p:bg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98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8" name="Google Shape;2308;p1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2386" y="3847151"/>
            <a:ext cx="687314" cy="6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9" name="Google Shape;2309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25" y="1"/>
            <a:ext cx="1733376" cy="17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Google Shape;2310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82" y="357945"/>
            <a:ext cx="1351572" cy="135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1" name="Google Shape;2311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5979" y="2408729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p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71" y="3797154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3" name="Google Shape;2313;p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25" y="1143825"/>
            <a:ext cx="3214024" cy="321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4" name="Google Shape;2314;p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01677">
            <a:off x="284242" y="4139275"/>
            <a:ext cx="1089339" cy="10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5" name="Google Shape;2315;p1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4643">
            <a:off x="2147487" y="-226423"/>
            <a:ext cx="956724" cy="9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6" name="Google Shape;2316;p19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0640">
            <a:off x="3455402" y="1715225"/>
            <a:ext cx="1351573" cy="135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7" name="Google Shape;2317;p1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722417">
            <a:off x="-150350" y="1643586"/>
            <a:ext cx="814328" cy="8143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8" name="Google Shape;2318;p198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19" name="Google Shape;2319;p19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20" name="Google Shape;2320;p198"/>
          <p:cNvSpPr txBox="1"/>
          <p:nvPr/>
        </p:nvSpPr>
        <p:spPr>
          <a:xfrm>
            <a:off x="4889700" y="610100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4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Vocabulary</a:t>
            </a:r>
            <a:endParaRPr b="1" sz="304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Text with Icons">
  <p:cSld name="CUSTOM_17">
    <p:bg>
      <p:bgPr>
        <a:solidFill>
          <a:schemeClr val="lt2"/>
        </a:solidFill>
      </p:bgPr>
    </p:bg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199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3" name="Google Shape;2323;p1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701" y="608081"/>
            <a:ext cx="3780900" cy="378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1801603"/>
            <a:ext cx="2588467" cy="258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420450" y="1136941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984" y="608075"/>
            <a:ext cx="672850" cy="67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152" y="3667319"/>
            <a:ext cx="1011594" cy="10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p19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29" name="Google Shape;2329;p199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30" name="Google Shape;2330;p199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Text with Image">
  <p:cSld name="CUSTOM_27">
    <p:bg>
      <p:bgPr>
        <a:solidFill>
          <a:schemeClr val="accent4"/>
        </a:solidFill>
      </p:bgPr>
    </p:bg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200"/>
          <p:cNvSpPr/>
          <p:nvPr/>
        </p:nvSpPr>
        <p:spPr>
          <a:xfrm>
            <a:off x="47879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3" name="Google Shape;2333;p200"/>
          <p:cNvSpPr/>
          <p:nvPr/>
        </p:nvSpPr>
        <p:spPr>
          <a:xfrm>
            <a:off x="-27850" y="0"/>
            <a:ext cx="48273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4" name="Google Shape;2334;p200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200"/>
          <p:cNvSpPr/>
          <p:nvPr/>
        </p:nvSpPr>
        <p:spPr>
          <a:xfrm>
            <a:off x="5074088" y="371513"/>
            <a:ext cx="3752100" cy="43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6" name="Google Shape;2336;p200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3638" y="4066075"/>
            <a:ext cx="1283323" cy="128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200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13" y="3802239"/>
            <a:ext cx="663552" cy="663223"/>
          </a:xfrm>
          <a:prstGeom prst="rect">
            <a:avLst/>
          </a:prstGeom>
          <a:noFill/>
          <a:ln>
            <a:noFill/>
          </a:ln>
        </p:spPr>
      </p:pic>
      <p:sp>
        <p:nvSpPr>
          <p:cNvPr id="2338" name="Google Shape;2338;p20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39" name="Google Shape;2339;p200"/>
          <p:cNvSpPr/>
          <p:nvPr>
            <p:ph idx="2" type="pic"/>
          </p:nvPr>
        </p:nvSpPr>
        <p:spPr>
          <a:xfrm>
            <a:off x="5356550" y="718775"/>
            <a:ext cx="3187200" cy="3612300"/>
          </a:xfrm>
          <a:prstGeom prst="rect">
            <a:avLst/>
          </a:prstGeom>
          <a:noFill/>
          <a:ln>
            <a:noFill/>
          </a:ln>
        </p:spPr>
      </p:sp>
      <p:sp>
        <p:nvSpPr>
          <p:cNvPr id="2340" name="Google Shape;2340;p200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41" name="Google Shape;2341;p200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Text with Timer">
  <p:cSld name="CUSTOM_40">
    <p:bg>
      <p:bgPr>
        <a:solidFill>
          <a:schemeClr val="lt1"/>
        </a:solidFill>
      </p:bgPr>
    </p:bg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3" name="Google Shape;2343;p201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61985" y="-534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201"/>
          <p:cNvSpPr/>
          <p:nvPr/>
        </p:nvSpPr>
        <p:spPr>
          <a:xfrm rot="-5400000">
            <a:off x="8482548" y="1434212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201"/>
          <p:cNvSpPr/>
          <p:nvPr/>
        </p:nvSpPr>
        <p:spPr>
          <a:xfrm rot="10800000">
            <a:off x="6556100" y="77475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201"/>
          <p:cNvSpPr/>
          <p:nvPr/>
        </p:nvSpPr>
        <p:spPr>
          <a:xfrm rot="10800000">
            <a:off x="6556100" y="903750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7" name="Google Shape;2347;p201"/>
          <p:cNvSpPr/>
          <p:nvPr/>
        </p:nvSpPr>
        <p:spPr>
          <a:xfrm>
            <a:off x="5724639" y="3359150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8" name="Google Shape;2348;p201"/>
          <p:cNvSpPr/>
          <p:nvPr/>
        </p:nvSpPr>
        <p:spPr>
          <a:xfrm>
            <a:off x="6458474" y="4078409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201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0" name="Google Shape;2350;p201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1148" y="22706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1" name="Google Shape;2351;p201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2" name="Google Shape;2352;p201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53" name="Google Shape;2353;p201"/>
          <p:cNvSpPr/>
          <p:nvPr>
            <p:ph idx="2" type="pic"/>
          </p:nvPr>
        </p:nvSpPr>
        <p:spPr>
          <a:xfrm>
            <a:off x="6024575" y="1770075"/>
            <a:ext cx="2822400" cy="1640700"/>
          </a:xfrm>
          <a:prstGeom prst="rect">
            <a:avLst/>
          </a:prstGeom>
          <a:noFill/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4" name="Google Shape;2354;p20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Text with Timer">
  <p:cSld name="CUSTOM_41">
    <p:bg>
      <p:bgPr>
        <a:solidFill>
          <a:schemeClr val="accent4"/>
        </a:solidFill>
      </p:bgPr>
    </p:bg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202"/>
          <p:cNvSpPr/>
          <p:nvPr/>
        </p:nvSpPr>
        <p:spPr>
          <a:xfrm>
            <a:off x="6278263" y="4015225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202"/>
          <p:cNvSpPr/>
          <p:nvPr/>
        </p:nvSpPr>
        <p:spPr>
          <a:xfrm>
            <a:off x="8166863" y="2808975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202"/>
          <p:cNvSpPr/>
          <p:nvPr/>
        </p:nvSpPr>
        <p:spPr>
          <a:xfrm>
            <a:off x="5440713" y="-15636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202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202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1" name="Google Shape;2361;p202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362" name="Google Shape;2362;p202"/>
          <p:cNvSpPr/>
          <p:nvPr>
            <p:ph idx="2" type="pic"/>
          </p:nvPr>
        </p:nvSpPr>
        <p:spPr>
          <a:xfrm>
            <a:off x="6056325" y="1793875"/>
            <a:ext cx="2790600" cy="1547700"/>
          </a:xfrm>
          <a:prstGeom prst="rect">
            <a:avLst/>
          </a:prstGeom>
          <a:noFill/>
          <a:ln>
            <a:noFill/>
          </a:ln>
        </p:spPr>
      </p:sp>
      <p:sp>
        <p:nvSpPr>
          <p:cNvPr id="2363" name="Google Shape;2363;p20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Text">
  <p:cSld name="CUSTOM_5">
    <p:bg>
      <p:bgPr>
        <a:solidFill>
          <a:schemeClr val="accent6"/>
        </a:solidFill>
      </p:bgPr>
    </p:bg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5" name="Google Shape;2365;p203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9824" y="4375568"/>
            <a:ext cx="1838351" cy="183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p203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525" y="-872075"/>
            <a:ext cx="1912940" cy="191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203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39345">
            <a:off x="-753329" y="4080215"/>
            <a:ext cx="1912949" cy="1912061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203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69" name="Google Shape;2369;p203"/>
          <p:cNvSpPr txBox="1"/>
          <p:nvPr>
            <p:ph idx="1" type="body"/>
          </p:nvPr>
        </p:nvSpPr>
        <p:spPr>
          <a:xfrm>
            <a:off x="207600" y="1297525"/>
            <a:ext cx="8524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70" name="Google Shape;2370;p20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Text">
  <p:cSld name="CUSTOM_26">
    <p:bg>
      <p:bgPr>
        <a:solidFill>
          <a:schemeClr val="lt1"/>
        </a:solidFill>
      </p:bgPr>
    </p:bg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204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3" name="Google Shape;2373;p204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4" name="Google Shape;2374;p204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204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6" name="Google Shape;2376;p204"/>
          <p:cNvSpPr txBox="1"/>
          <p:nvPr>
            <p:ph idx="1" type="body"/>
          </p:nvPr>
        </p:nvSpPr>
        <p:spPr>
          <a:xfrm>
            <a:off x="219800" y="1250950"/>
            <a:ext cx="8676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2377" name="Google Shape;2377;p20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CUSTOM_1_1">
    <p:bg>
      <p:bgPr>
        <a:solidFill>
          <a:srgbClr val="E3FF00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09450" y="1992575"/>
            <a:ext cx="8525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09450" y="2581525"/>
            <a:ext cx="85251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Width Text 4">
  <p:cSld name="CUSTOM_2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/>
          <p:nvPr/>
        </p:nvSpPr>
        <p:spPr>
          <a:xfrm>
            <a:off x="115625" y="119700"/>
            <a:ext cx="8913000" cy="684900"/>
          </a:xfrm>
          <a:prstGeom prst="roundRect">
            <a:avLst>
              <a:gd fmla="val 16667" name="adj"/>
            </a:avLst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1"/>
          <p:cNvSpPr txBox="1"/>
          <p:nvPr>
            <p:ph type="title"/>
          </p:nvPr>
        </p:nvSpPr>
        <p:spPr>
          <a:xfrm>
            <a:off x="115625" y="239400"/>
            <a:ext cx="89130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24" name="Google Shape;12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194975" y="928475"/>
            <a:ext cx="87543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Text">
  <p:cSld name="CUSTOM_37">
    <p:bg>
      <p:bgPr>
        <a:solidFill>
          <a:schemeClr val="lt1"/>
        </a:solidFill>
      </p:bgPr>
    </p:bg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205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0" name="Google Shape;2380;p205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1" name="Google Shape;2381;p205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p205"/>
          <p:cNvSpPr/>
          <p:nvPr/>
        </p:nvSpPr>
        <p:spPr>
          <a:xfrm>
            <a:off x="-27850" y="4178100"/>
            <a:ext cx="7899000" cy="9654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3" name="Google Shape;2383;p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3678" y="3912069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84" name="Google Shape;2384;p20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385" name="Google Shape;2385;p205"/>
          <p:cNvSpPr txBox="1"/>
          <p:nvPr>
            <p:ph type="title"/>
          </p:nvPr>
        </p:nvSpPr>
        <p:spPr>
          <a:xfrm>
            <a:off x="174625" y="79375"/>
            <a:ext cx="81405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86" name="Google Shape;2386;p205"/>
          <p:cNvSpPr txBox="1"/>
          <p:nvPr>
            <p:ph idx="1" type="subTitle"/>
          </p:nvPr>
        </p:nvSpPr>
        <p:spPr>
          <a:xfrm>
            <a:off x="166700" y="4276725"/>
            <a:ext cx="68025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387" name="Google Shape;2387;p205"/>
          <p:cNvSpPr txBox="1"/>
          <p:nvPr>
            <p:ph idx="2" type="body"/>
          </p:nvPr>
        </p:nvSpPr>
        <p:spPr>
          <a:xfrm>
            <a:off x="222250" y="1238250"/>
            <a:ext cx="86766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Text">
  <p:cSld name="CUSTOM_6">
    <p:bg>
      <p:bgPr>
        <a:solidFill>
          <a:schemeClr val="accent4"/>
        </a:solidFill>
      </p:bgPr>
    </p:bg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206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0" name="Google Shape;2390;p206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p206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206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93" name="Google Shape;2393;p206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94" name="Google Shape;2394;p20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Text">
  <p:cSld name="CUSTOM_7">
    <p:bg>
      <p:bgPr>
        <a:solidFill>
          <a:schemeClr val="dk1"/>
        </a:solidFill>
      </p:bgPr>
    </p:bg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207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207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207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207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207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1" name="Google Shape;2401;p20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2" name="Google Shape;2402;p207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207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207"/>
          <p:cNvSpPr/>
          <p:nvPr/>
        </p:nvSpPr>
        <p:spPr>
          <a:xfrm>
            <a:off x="402175" y="318800"/>
            <a:ext cx="8359800" cy="44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5" name="Google Shape;2405;p20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6" name="Google Shape;2406;p20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7" name="Google Shape;2407;p207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8" name="Google Shape;2408;p207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09" name="Google Shape;2409;p20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Text">
  <p:cSld name="CUSTOM_45"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208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208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208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208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p208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6" name="Google Shape;2416;p20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7" name="Google Shape;2417;p208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8" name="Google Shape;2418;p20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347" y="-15078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9" name="Google Shape;2419;p208"/>
          <p:cNvSpPr/>
          <p:nvPr/>
        </p:nvSpPr>
        <p:spPr>
          <a:xfrm>
            <a:off x="801650" y="0"/>
            <a:ext cx="834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0" name="Google Shape;2420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0291">
            <a:off x="7181996" y="3091709"/>
            <a:ext cx="166743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Google Shape;2421;p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0361">
            <a:off x="7026754" y="2811807"/>
            <a:ext cx="760464" cy="760484"/>
          </a:xfrm>
          <a:prstGeom prst="rect">
            <a:avLst/>
          </a:prstGeom>
          <a:noFill/>
          <a:ln>
            <a:noFill/>
          </a:ln>
        </p:spPr>
      </p:pic>
      <p:sp>
        <p:nvSpPr>
          <p:cNvPr id="2422" name="Google Shape;2422;p20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23" name="Google Shape;2423;p208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24" name="Google Shape;2424;p208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Text">
  <p:cSld name="CUSTOM_46"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209"/>
          <p:cNvSpPr/>
          <p:nvPr/>
        </p:nvSpPr>
        <p:spPr>
          <a:xfrm rot="-5400000">
            <a:off x="6201625" y="775425"/>
            <a:ext cx="37014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7" name="Google Shape;2427;p209"/>
          <p:cNvSpPr/>
          <p:nvPr/>
        </p:nvSpPr>
        <p:spPr>
          <a:xfrm>
            <a:off x="0" y="-1534437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8" name="Google Shape;2428;p209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9" name="Google Shape;2429;p209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209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209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209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3" name="Google Shape;2433;p20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4" name="Google Shape;2434;p209"/>
          <p:cNvSpPr/>
          <p:nvPr/>
        </p:nvSpPr>
        <p:spPr>
          <a:xfrm>
            <a:off x="332400" y="0"/>
            <a:ext cx="8479200" cy="528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5" name="Google Shape;2435;p20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6634" y="4067897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6" name="Google Shape;2436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0361">
            <a:off x="8518967" y="2057457"/>
            <a:ext cx="760464" cy="76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7" name="Google Shape;2437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9336">
            <a:off x="1339680" y="396183"/>
            <a:ext cx="760463" cy="76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8" name="Google Shape;2438;p20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9832">
            <a:off x="6503683" y="-382827"/>
            <a:ext cx="1492724" cy="14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9" name="Google Shape;2439;p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5594">
            <a:off x="7348198" y="2163625"/>
            <a:ext cx="2056848" cy="20568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0" name="Google Shape;2440;p20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41" name="Google Shape;2441;p209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2" name="Google Shape;2442;p209"/>
          <p:cNvSpPr txBox="1"/>
          <p:nvPr>
            <p:ph idx="1" type="body"/>
          </p:nvPr>
        </p:nvSpPr>
        <p:spPr>
          <a:xfrm>
            <a:off x="941925" y="1236350"/>
            <a:ext cx="7359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Two Ideas">
  <p:cSld name="CUSTOM_8">
    <p:bg>
      <p:bgPr>
        <a:solidFill>
          <a:schemeClr val="lt2"/>
        </a:solidFill>
      </p:bgPr>
    </p:bg>
    <p:spTree>
      <p:nvGrpSpPr>
        <p:cNvPr id="2443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4" name="Google Shape;2444;p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02438" y="-84200"/>
            <a:ext cx="2488724" cy="24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5" name="Google Shape;2445;p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27862" y="3289575"/>
            <a:ext cx="2488724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6" name="Google Shape;2446;p210"/>
          <p:cNvSpPr/>
          <p:nvPr/>
        </p:nvSpPr>
        <p:spPr>
          <a:xfrm>
            <a:off x="4865875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7" name="Google Shape;2447;p210"/>
          <p:cNvSpPr/>
          <p:nvPr/>
        </p:nvSpPr>
        <p:spPr>
          <a:xfrm>
            <a:off x="989550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8" name="Google Shape;2448;p210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9" name="Google Shape;2449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" y="3616050"/>
            <a:ext cx="1835786" cy="1835786"/>
          </a:xfrm>
          <a:prstGeom prst="rect">
            <a:avLst/>
          </a:prstGeom>
          <a:noFill/>
          <a:ln>
            <a:noFill/>
          </a:ln>
        </p:spPr>
      </p:pic>
      <p:sp>
        <p:nvSpPr>
          <p:cNvPr id="2450" name="Google Shape;2450;p210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451" name="Google Shape;2451;p210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52" name="Google Shape;2452;p210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53" name="Google Shape;2453;p210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54" name="Google Shape;2454;p210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55" name="Google Shape;2455;p21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Two Ideas">
  <p:cSld name="CUSTOM_32">
    <p:bg>
      <p:bgPr>
        <a:solidFill>
          <a:schemeClr val="accent3"/>
        </a:solidFill>
      </p:bgPr>
    </p:bg>
    <p:spTree>
      <p:nvGrpSpPr>
        <p:cNvPr id="2456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" name="Google Shape;2457;p2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9613" y="-772825"/>
            <a:ext cx="2234373" cy="22343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8" name="Google Shape;2458;p211"/>
          <p:cNvSpPr/>
          <p:nvPr/>
        </p:nvSpPr>
        <p:spPr>
          <a:xfrm>
            <a:off x="502172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211"/>
          <p:cNvSpPr/>
          <p:nvPr/>
        </p:nvSpPr>
        <p:spPr>
          <a:xfrm>
            <a:off x="113187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0" name="Google Shape;2460;p211"/>
          <p:cNvSpPr/>
          <p:nvPr/>
        </p:nvSpPr>
        <p:spPr>
          <a:xfrm>
            <a:off x="494552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211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2" name="Google Shape;2462;p211"/>
          <p:cNvSpPr/>
          <p:nvPr/>
        </p:nvSpPr>
        <p:spPr>
          <a:xfrm>
            <a:off x="105567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3" name="Google Shape;2463;p2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637" y="753038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2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0163" y="4243300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1475" y="3280163"/>
            <a:ext cx="1835786" cy="183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121" y="862808"/>
            <a:ext cx="1760701" cy="17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21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68" name="Google Shape;2468;p211"/>
          <p:cNvSpPr txBox="1"/>
          <p:nvPr>
            <p:ph type="title"/>
          </p:nvPr>
        </p:nvSpPr>
        <p:spPr>
          <a:xfrm>
            <a:off x="173000" y="79850"/>
            <a:ext cx="87501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69" name="Google Shape;2469;p211"/>
          <p:cNvSpPr txBox="1"/>
          <p:nvPr>
            <p:ph idx="1" type="subTitle"/>
          </p:nvPr>
        </p:nvSpPr>
        <p:spPr>
          <a:xfrm>
            <a:off x="105797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470" name="Google Shape;2470;p211"/>
          <p:cNvSpPr txBox="1"/>
          <p:nvPr>
            <p:ph idx="2" type="subTitle"/>
          </p:nvPr>
        </p:nvSpPr>
        <p:spPr>
          <a:xfrm>
            <a:off x="494552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471" name="Google Shape;2471;p211"/>
          <p:cNvSpPr txBox="1"/>
          <p:nvPr>
            <p:ph idx="3" type="body"/>
          </p:nvPr>
        </p:nvSpPr>
        <p:spPr>
          <a:xfrm>
            <a:off x="115777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72" name="Google Shape;2472;p211"/>
          <p:cNvSpPr txBox="1"/>
          <p:nvPr>
            <p:ph idx="4" type="body"/>
          </p:nvPr>
        </p:nvSpPr>
        <p:spPr>
          <a:xfrm>
            <a:off x="504362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Two Ideas with Icons">
  <p:cSld name="CUSTOM_29">
    <p:bg>
      <p:bgPr>
        <a:solidFill>
          <a:schemeClr val="lt1"/>
        </a:solidFill>
      </p:bgPr>
    </p:bg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212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212"/>
          <p:cNvSpPr/>
          <p:nvPr/>
        </p:nvSpPr>
        <p:spPr>
          <a:xfrm>
            <a:off x="2053188" y="3304525"/>
            <a:ext cx="6153600" cy="14697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212"/>
          <p:cNvSpPr/>
          <p:nvPr/>
        </p:nvSpPr>
        <p:spPr>
          <a:xfrm>
            <a:off x="569050" y="989052"/>
            <a:ext cx="6153600" cy="22302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7" name="Google Shape;2477;p212"/>
          <p:cNvSpPr/>
          <p:nvPr/>
        </p:nvSpPr>
        <p:spPr>
          <a:xfrm>
            <a:off x="6077819" y="1303875"/>
            <a:ext cx="1469700" cy="1469700"/>
          </a:xfrm>
          <a:prstGeom prst="ellips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8" name="Google Shape;2478;p212"/>
          <p:cNvSpPr/>
          <p:nvPr/>
        </p:nvSpPr>
        <p:spPr>
          <a:xfrm>
            <a:off x="716500" y="3409750"/>
            <a:ext cx="1469700" cy="1469700"/>
          </a:xfrm>
          <a:prstGeom prst="ellips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9" name="Google Shape;2479;p21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80" name="Google Shape;2480;p212"/>
          <p:cNvSpPr txBox="1"/>
          <p:nvPr>
            <p:ph type="title"/>
          </p:nvPr>
        </p:nvSpPr>
        <p:spPr>
          <a:xfrm>
            <a:off x="173000" y="66550"/>
            <a:ext cx="79581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1" name="Google Shape;2481;p212"/>
          <p:cNvSpPr txBox="1"/>
          <p:nvPr>
            <p:ph idx="1" type="body"/>
          </p:nvPr>
        </p:nvSpPr>
        <p:spPr>
          <a:xfrm>
            <a:off x="685350" y="1070100"/>
            <a:ext cx="5336400" cy="2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82" name="Google Shape;2482;p212"/>
          <p:cNvSpPr txBox="1"/>
          <p:nvPr>
            <p:ph idx="2" type="body"/>
          </p:nvPr>
        </p:nvSpPr>
        <p:spPr>
          <a:xfrm>
            <a:off x="2186200" y="3394250"/>
            <a:ext cx="5898300" cy="12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83" name="Google Shape;2483;p212"/>
          <p:cNvSpPr/>
          <p:nvPr>
            <p:ph idx="3" type="pic"/>
          </p:nvPr>
        </p:nvSpPr>
        <p:spPr>
          <a:xfrm>
            <a:off x="6210875" y="1436988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84" name="Google Shape;2484;p212"/>
          <p:cNvSpPr/>
          <p:nvPr>
            <p:ph idx="4" type="pic"/>
          </p:nvPr>
        </p:nvSpPr>
        <p:spPr>
          <a:xfrm>
            <a:off x="849550" y="3542800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Two Ideas with Icons">
  <p:cSld name="CUSTOM_30">
    <p:bg>
      <p:bgPr>
        <a:solidFill>
          <a:schemeClr val="dk2"/>
        </a:solidFill>
      </p:bgPr>
    </p:bg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213"/>
          <p:cNvSpPr/>
          <p:nvPr/>
        </p:nvSpPr>
        <p:spPr>
          <a:xfrm flipH="1" rot="10800000">
            <a:off x="5200" y="26325"/>
            <a:ext cx="9144000" cy="2938800"/>
          </a:xfrm>
          <a:prstGeom prst="round1Rect">
            <a:avLst>
              <a:gd fmla="val 2657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7" name="Google Shape;2487;p213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213"/>
          <p:cNvSpPr/>
          <p:nvPr/>
        </p:nvSpPr>
        <p:spPr>
          <a:xfrm>
            <a:off x="663563" y="111987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213"/>
          <p:cNvSpPr/>
          <p:nvPr/>
        </p:nvSpPr>
        <p:spPr>
          <a:xfrm>
            <a:off x="655788" y="333722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21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491" name="Google Shape;2491;p213"/>
          <p:cNvSpPr txBox="1"/>
          <p:nvPr>
            <p:ph type="title"/>
          </p:nvPr>
        </p:nvSpPr>
        <p:spPr>
          <a:xfrm>
            <a:off x="173000" y="79850"/>
            <a:ext cx="80847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2" name="Google Shape;2492;p213"/>
          <p:cNvSpPr txBox="1"/>
          <p:nvPr>
            <p:ph idx="1" type="body"/>
          </p:nvPr>
        </p:nvSpPr>
        <p:spPr>
          <a:xfrm>
            <a:off x="2497550" y="1104550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93" name="Google Shape;2493;p213"/>
          <p:cNvSpPr txBox="1"/>
          <p:nvPr>
            <p:ph idx="2" type="body"/>
          </p:nvPr>
        </p:nvSpPr>
        <p:spPr>
          <a:xfrm>
            <a:off x="2497550" y="3273638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94" name="Google Shape;2494;p213"/>
          <p:cNvSpPr/>
          <p:nvPr>
            <p:ph idx="3" type="pic"/>
          </p:nvPr>
        </p:nvSpPr>
        <p:spPr>
          <a:xfrm>
            <a:off x="788850" y="1252925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95" name="Google Shape;2495;p213"/>
          <p:cNvSpPr/>
          <p:nvPr>
            <p:ph idx="4" type="pic"/>
          </p:nvPr>
        </p:nvSpPr>
        <p:spPr>
          <a:xfrm>
            <a:off x="788850" y="3470275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Three Ideas">
  <p:cSld name="CUSTOM_9">
    <p:bg>
      <p:bgPr>
        <a:solidFill>
          <a:schemeClr val="lt1"/>
        </a:solidFill>
      </p:bgPr>
    </p:bg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p214"/>
          <p:cNvSpPr/>
          <p:nvPr/>
        </p:nvSpPr>
        <p:spPr>
          <a:xfrm>
            <a:off x="59673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214"/>
          <p:cNvSpPr txBox="1"/>
          <p:nvPr>
            <p:ph idx="1" type="body"/>
          </p:nvPr>
        </p:nvSpPr>
        <p:spPr>
          <a:xfrm>
            <a:off x="606872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99" name="Google Shape;2499;p214"/>
          <p:cNvSpPr txBox="1"/>
          <p:nvPr>
            <p:ph idx="2" type="body"/>
          </p:nvPr>
        </p:nvSpPr>
        <p:spPr>
          <a:xfrm>
            <a:off x="606872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00" name="Google Shape;2500;p214"/>
          <p:cNvSpPr/>
          <p:nvPr/>
        </p:nvSpPr>
        <p:spPr>
          <a:xfrm>
            <a:off x="3547996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214"/>
          <p:cNvSpPr/>
          <p:nvPr/>
        </p:nvSpPr>
        <p:spPr>
          <a:xfrm>
            <a:off x="11286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214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3" name="Google Shape;2503;p2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212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214"/>
          <p:cNvSpPr txBox="1"/>
          <p:nvPr/>
        </p:nvSpPr>
        <p:spPr>
          <a:xfrm>
            <a:off x="15122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5" name="Google Shape;2505;p2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1500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06" name="Google Shape;2506;p214"/>
          <p:cNvSpPr txBox="1"/>
          <p:nvPr/>
        </p:nvSpPr>
        <p:spPr>
          <a:xfrm>
            <a:off x="3931500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07" name="Google Shape;2507;p2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851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2508" name="Google Shape;2508;p214"/>
          <p:cNvSpPr txBox="1"/>
          <p:nvPr/>
        </p:nvSpPr>
        <p:spPr>
          <a:xfrm>
            <a:off x="63508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9" name="Google Shape;2509;p214"/>
          <p:cNvSpPr txBox="1"/>
          <p:nvPr>
            <p:ph type="ctrTitle"/>
          </p:nvPr>
        </p:nvSpPr>
        <p:spPr>
          <a:xfrm>
            <a:off x="16535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10" name="Google Shape;2510;p214"/>
          <p:cNvSpPr txBox="1"/>
          <p:nvPr>
            <p:ph idx="3" type="body"/>
          </p:nvPr>
        </p:nvSpPr>
        <p:spPr>
          <a:xfrm>
            <a:off x="124567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11" name="Google Shape;2511;p214"/>
          <p:cNvSpPr txBox="1"/>
          <p:nvPr>
            <p:ph idx="4" type="body"/>
          </p:nvPr>
        </p:nvSpPr>
        <p:spPr>
          <a:xfrm>
            <a:off x="124567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12" name="Google Shape;2512;p214"/>
          <p:cNvSpPr txBox="1"/>
          <p:nvPr>
            <p:ph idx="5" type="body"/>
          </p:nvPr>
        </p:nvSpPr>
        <p:spPr>
          <a:xfrm>
            <a:off x="3665000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13" name="Google Shape;2513;p214"/>
          <p:cNvSpPr txBox="1"/>
          <p:nvPr>
            <p:ph idx="6" type="body"/>
          </p:nvPr>
        </p:nvSpPr>
        <p:spPr>
          <a:xfrm>
            <a:off x="3665000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14" name="Google Shape;2514;p21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Width Text 5">
  <p:cSld name="CUSTOM_2_1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/>
          <p:nvPr/>
        </p:nvSpPr>
        <p:spPr>
          <a:xfrm>
            <a:off x="115625" y="119700"/>
            <a:ext cx="8913000" cy="684900"/>
          </a:xfrm>
          <a:prstGeom prst="roundRect">
            <a:avLst>
              <a:gd fmla="val 16667" name="adj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1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BD956"/>
                </a:solidFill>
              </a:defRPr>
            </a:lvl1pPr>
            <a:lvl2pPr lvl="1" rtl="0">
              <a:buNone/>
              <a:defRPr>
                <a:solidFill>
                  <a:srgbClr val="0BD956"/>
                </a:solidFill>
              </a:defRPr>
            </a:lvl2pPr>
            <a:lvl3pPr lvl="2" rtl="0">
              <a:buNone/>
              <a:defRPr>
                <a:solidFill>
                  <a:srgbClr val="0BD956"/>
                </a:solidFill>
              </a:defRPr>
            </a:lvl3pPr>
            <a:lvl4pPr lvl="3" rtl="0">
              <a:buNone/>
              <a:defRPr>
                <a:solidFill>
                  <a:srgbClr val="0BD956"/>
                </a:solidFill>
              </a:defRPr>
            </a:lvl4pPr>
            <a:lvl5pPr lvl="4" rtl="0">
              <a:buNone/>
              <a:defRPr>
                <a:solidFill>
                  <a:srgbClr val="0BD956"/>
                </a:solidFill>
              </a:defRPr>
            </a:lvl5pPr>
            <a:lvl6pPr lvl="5" rtl="0">
              <a:buNone/>
              <a:defRPr>
                <a:solidFill>
                  <a:srgbClr val="0BD956"/>
                </a:solidFill>
              </a:defRPr>
            </a:lvl6pPr>
            <a:lvl7pPr lvl="6" rtl="0">
              <a:buNone/>
              <a:defRPr>
                <a:solidFill>
                  <a:srgbClr val="0BD956"/>
                </a:solidFill>
              </a:defRPr>
            </a:lvl7pPr>
            <a:lvl8pPr lvl="7" rtl="0">
              <a:buNone/>
              <a:defRPr>
                <a:solidFill>
                  <a:srgbClr val="0BD956"/>
                </a:solidFill>
              </a:defRPr>
            </a:lvl8pPr>
            <a:lvl9pPr lvl="8" rtl="0">
              <a:buNone/>
              <a:defRPr>
                <a:solidFill>
                  <a:srgbClr val="0BD95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115625" y="239400"/>
            <a:ext cx="89130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/>
          </a:blip>
          <a:srcRect b="28809" l="0" r="0" t="28055"/>
          <a:stretch/>
        </p:blipFill>
        <p:spPr>
          <a:xfrm>
            <a:off x="81600" y="4773725"/>
            <a:ext cx="736092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194975" y="928475"/>
            <a:ext cx="87543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Three Ideas">
  <p:cSld name="CUSTOM_28">
    <p:bg>
      <p:bgPr>
        <a:solidFill>
          <a:schemeClr val="accent3"/>
        </a:solidFill>
      </p:bgPr>
    </p:bg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215"/>
          <p:cNvSpPr/>
          <p:nvPr/>
        </p:nvSpPr>
        <p:spPr>
          <a:xfrm>
            <a:off x="6096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215"/>
          <p:cNvSpPr/>
          <p:nvPr/>
        </p:nvSpPr>
        <p:spPr>
          <a:xfrm>
            <a:off x="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215"/>
          <p:cNvSpPr/>
          <p:nvPr/>
        </p:nvSpPr>
        <p:spPr>
          <a:xfrm>
            <a:off x="3048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215"/>
          <p:cNvSpPr/>
          <p:nvPr/>
        </p:nvSpPr>
        <p:spPr>
          <a:xfrm>
            <a:off x="-26050" y="4341500"/>
            <a:ext cx="8498400" cy="8022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0" name="Google Shape;2520;p2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8412" y="4077356"/>
            <a:ext cx="1061576" cy="10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1" name="Google Shape;2521;p215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-5400000">
            <a:off x="-166676" y="157449"/>
            <a:ext cx="335677" cy="3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2" name="Google Shape;2522;p215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-26050" y="569923"/>
            <a:ext cx="278374" cy="29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3" name="Google Shape;2523;p215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6299999">
            <a:off x="8782127" y="241655"/>
            <a:ext cx="548698" cy="57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Google Shape;2524;p215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8570788" y="-154596"/>
            <a:ext cx="352026" cy="36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5" name="Google Shape;2525;p215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192150" y="-257725"/>
            <a:ext cx="548700" cy="575457"/>
          </a:xfrm>
          <a:prstGeom prst="rect">
            <a:avLst/>
          </a:prstGeom>
          <a:noFill/>
          <a:ln>
            <a:noFill/>
          </a:ln>
        </p:spPr>
      </p:pic>
      <p:sp>
        <p:nvSpPr>
          <p:cNvPr id="2526" name="Google Shape;2526;p215"/>
          <p:cNvSpPr txBox="1"/>
          <p:nvPr>
            <p:ph type="title"/>
          </p:nvPr>
        </p:nvSpPr>
        <p:spPr>
          <a:xfrm>
            <a:off x="399225" y="166350"/>
            <a:ext cx="79404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7" name="Google Shape;2527;p215"/>
          <p:cNvSpPr txBox="1"/>
          <p:nvPr>
            <p:ph idx="1" type="subTitle"/>
          </p:nvPr>
        </p:nvSpPr>
        <p:spPr>
          <a:xfrm>
            <a:off x="111600" y="4556175"/>
            <a:ext cx="7685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528" name="Google Shape;2528;p215"/>
          <p:cNvSpPr txBox="1"/>
          <p:nvPr>
            <p:ph idx="2" type="subTitle"/>
          </p:nvPr>
        </p:nvSpPr>
        <p:spPr>
          <a:xfrm>
            <a:off x="11312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529" name="Google Shape;2529;p215"/>
          <p:cNvSpPr txBox="1"/>
          <p:nvPr>
            <p:ph idx="3" type="subTitle"/>
          </p:nvPr>
        </p:nvSpPr>
        <p:spPr>
          <a:xfrm>
            <a:off x="3166500" y="1073475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530" name="Google Shape;2530;p215"/>
          <p:cNvSpPr txBox="1"/>
          <p:nvPr>
            <p:ph idx="4" type="subTitle"/>
          </p:nvPr>
        </p:nvSpPr>
        <p:spPr>
          <a:xfrm>
            <a:off x="621987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531" name="Google Shape;2531;p215"/>
          <p:cNvSpPr txBox="1"/>
          <p:nvPr>
            <p:ph idx="5" type="body"/>
          </p:nvPr>
        </p:nvSpPr>
        <p:spPr>
          <a:xfrm>
            <a:off x="113125" y="17366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532" name="Google Shape;2532;p215"/>
          <p:cNvSpPr txBox="1"/>
          <p:nvPr>
            <p:ph idx="6" type="body"/>
          </p:nvPr>
        </p:nvSpPr>
        <p:spPr>
          <a:xfrm>
            <a:off x="3166500" y="1740738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533" name="Google Shape;2533;p215"/>
          <p:cNvSpPr txBox="1"/>
          <p:nvPr>
            <p:ph idx="7" type="body"/>
          </p:nvPr>
        </p:nvSpPr>
        <p:spPr>
          <a:xfrm>
            <a:off x="6210150" y="17932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534" name="Google Shape;2534;p21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Connected Ideas">
  <p:cSld name="CUSTOM_31">
    <p:bg>
      <p:bgPr>
        <a:solidFill>
          <a:schemeClr val="accent4"/>
        </a:solidFill>
      </p:bgPr>
    </p:bg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p216"/>
          <p:cNvSpPr/>
          <p:nvPr/>
        </p:nvSpPr>
        <p:spPr>
          <a:xfrm>
            <a:off x="0" y="23419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7" name="Google Shape;2537;p216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8" name="Google Shape;2538;p216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9" name="Google Shape;2539;p216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p216"/>
          <p:cNvSpPr/>
          <p:nvPr/>
        </p:nvSpPr>
        <p:spPr>
          <a:xfrm>
            <a:off x="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p216"/>
          <p:cNvSpPr/>
          <p:nvPr/>
        </p:nvSpPr>
        <p:spPr>
          <a:xfrm>
            <a:off x="1300775" y="1380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216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216"/>
          <p:cNvSpPr/>
          <p:nvPr/>
        </p:nvSpPr>
        <p:spPr>
          <a:xfrm>
            <a:off x="1300775" y="29718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216"/>
          <p:cNvSpPr/>
          <p:nvPr/>
        </p:nvSpPr>
        <p:spPr>
          <a:xfrm>
            <a:off x="4783750" y="13412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216"/>
          <p:cNvSpPr/>
          <p:nvPr/>
        </p:nvSpPr>
        <p:spPr>
          <a:xfrm>
            <a:off x="4783750" y="2976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6" name="Google Shape;2546;p216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2984226"/>
            <a:ext cx="1283326" cy="12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7" name="Google Shape;2547;p216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1431401"/>
            <a:ext cx="1283326" cy="12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8" name="Google Shape;2548;p21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549" name="Google Shape;2549;p216"/>
          <p:cNvSpPr txBox="1"/>
          <p:nvPr>
            <p:ph type="title"/>
          </p:nvPr>
        </p:nvSpPr>
        <p:spPr>
          <a:xfrm>
            <a:off x="173000" y="119775"/>
            <a:ext cx="8736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50" name="Google Shape;2550;p216"/>
          <p:cNvSpPr txBox="1"/>
          <p:nvPr>
            <p:ph idx="1" type="subTitle"/>
          </p:nvPr>
        </p:nvSpPr>
        <p:spPr>
          <a:xfrm>
            <a:off x="153040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2551" name="Google Shape;2551;p216"/>
          <p:cNvSpPr txBox="1"/>
          <p:nvPr>
            <p:ph idx="2" type="subTitle"/>
          </p:nvPr>
        </p:nvSpPr>
        <p:spPr>
          <a:xfrm>
            <a:off x="1530875" y="31628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2552" name="Google Shape;2552;p216"/>
          <p:cNvSpPr txBox="1"/>
          <p:nvPr>
            <p:ph idx="3" type="subTitle"/>
          </p:nvPr>
        </p:nvSpPr>
        <p:spPr>
          <a:xfrm>
            <a:off x="501385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2553" name="Google Shape;2553;p216"/>
          <p:cNvSpPr txBox="1"/>
          <p:nvPr>
            <p:ph idx="4" type="subTitle"/>
          </p:nvPr>
        </p:nvSpPr>
        <p:spPr>
          <a:xfrm>
            <a:off x="5013850" y="31736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Text with Images">
  <p:cSld name="CUSTOM_10">
    <p:bg>
      <p:bgPr>
        <a:solidFill>
          <a:schemeClr val="accent1"/>
        </a:solidFill>
      </p:bgPr>
    </p:bg>
    <p:spTree>
      <p:nvGrpSpPr>
        <p:cNvPr id="2554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p217"/>
          <p:cNvSpPr/>
          <p:nvPr/>
        </p:nvSpPr>
        <p:spPr>
          <a:xfrm flipH="1">
            <a:off x="3779025" y="3578392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6" name="Google Shape;2556;p217"/>
          <p:cNvSpPr/>
          <p:nvPr/>
        </p:nvSpPr>
        <p:spPr>
          <a:xfrm flipH="1">
            <a:off x="3779025" y="236852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7" name="Google Shape;2557;p217"/>
          <p:cNvSpPr/>
          <p:nvPr/>
        </p:nvSpPr>
        <p:spPr>
          <a:xfrm rot="10800000">
            <a:off x="4632825" y="0"/>
            <a:ext cx="45072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217"/>
          <p:cNvSpPr/>
          <p:nvPr/>
        </p:nvSpPr>
        <p:spPr>
          <a:xfrm flipH="1" rot="10800000">
            <a:off x="0" y="118410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9" name="Google Shape;2559;p217"/>
          <p:cNvSpPr/>
          <p:nvPr/>
        </p:nvSpPr>
        <p:spPr>
          <a:xfrm flipH="1" rot="10800000">
            <a:off x="0" y="-25771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0" name="Google Shape;2560;p217"/>
          <p:cNvSpPr txBox="1"/>
          <p:nvPr>
            <p:ph idx="1" type="body"/>
          </p:nvPr>
        </p:nvSpPr>
        <p:spPr>
          <a:xfrm>
            <a:off x="4923225" y="152850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61" name="Google Shape;2561;p217"/>
          <p:cNvSpPr txBox="1"/>
          <p:nvPr>
            <p:ph type="ctrTitle"/>
          </p:nvPr>
        </p:nvSpPr>
        <p:spPr>
          <a:xfrm>
            <a:off x="4923225" y="457675"/>
            <a:ext cx="3926400" cy="10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2" name="Google Shape;2562;p217"/>
          <p:cNvSpPr/>
          <p:nvPr>
            <p:ph idx="2" type="pic"/>
          </p:nvPr>
        </p:nvSpPr>
        <p:spPr>
          <a:xfrm>
            <a:off x="1166200" y="449125"/>
            <a:ext cx="2431200" cy="1377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3" name="Google Shape;2563;p217"/>
          <p:cNvSpPr/>
          <p:nvPr>
            <p:ph idx="3" type="pic"/>
          </p:nvPr>
        </p:nvSpPr>
        <p:spPr>
          <a:xfrm>
            <a:off x="271900" y="2203600"/>
            <a:ext cx="2057400" cy="1499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4" name="Google Shape;2564;p217"/>
          <p:cNvSpPr/>
          <p:nvPr>
            <p:ph idx="4" type="pic"/>
          </p:nvPr>
        </p:nvSpPr>
        <p:spPr>
          <a:xfrm>
            <a:off x="2597578" y="2203600"/>
            <a:ext cx="1615800" cy="21906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5" name="Google Shape;2565;p21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2566" name="Google Shape;2566;p2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3025" y="3740125"/>
            <a:ext cx="1531827" cy="153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Timeline">
  <p:cSld name="CUSTOM_11_1">
    <p:bg>
      <p:bgPr>
        <a:solidFill>
          <a:schemeClr val="lt1"/>
        </a:solidFill>
      </p:bgPr>
    </p:bg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p218"/>
          <p:cNvSpPr txBox="1"/>
          <p:nvPr>
            <p:ph idx="1" type="body"/>
          </p:nvPr>
        </p:nvSpPr>
        <p:spPr>
          <a:xfrm>
            <a:off x="73965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69" name="Google Shape;2569;p218"/>
          <p:cNvSpPr txBox="1"/>
          <p:nvPr>
            <p:ph type="ctrTitle"/>
          </p:nvPr>
        </p:nvSpPr>
        <p:spPr>
          <a:xfrm>
            <a:off x="165350" y="235203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570" name="Google Shape;2570;p218"/>
          <p:cNvCxnSpPr/>
          <p:nvPr/>
        </p:nvCxnSpPr>
        <p:spPr>
          <a:xfrm>
            <a:off x="2740266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1" name="Google Shape;2571;p218"/>
          <p:cNvCxnSpPr/>
          <p:nvPr/>
        </p:nvCxnSpPr>
        <p:spPr>
          <a:xfrm>
            <a:off x="4527594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2" name="Google Shape;2572;p218"/>
          <p:cNvCxnSpPr/>
          <p:nvPr/>
        </p:nvCxnSpPr>
        <p:spPr>
          <a:xfrm>
            <a:off x="6314922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3" name="Google Shape;2573;p218"/>
          <p:cNvCxnSpPr/>
          <p:nvPr/>
        </p:nvCxnSpPr>
        <p:spPr>
          <a:xfrm>
            <a:off x="952938" y="3632375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4" name="Google Shape;2574;p218"/>
          <p:cNvCxnSpPr/>
          <p:nvPr/>
        </p:nvCxnSpPr>
        <p:spPr>
          <a:xfrm>
            <a:off x="8102250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5" name="Google Shape;2575;p218"/>
          <p:cNvSpPr/>
          <p:nvPr/>
        </p:nvSpPr>
        <p:spPr>
          <a:xfrm>
            <a:off x="5524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6" name="Google Shape;2576;p218"/>
          <p:cNvSpPr/>
          <p:nvPr/>
        </p:nvSpPr>
        <p:spPr>
          <a:xfrm>
            <a:off x="233682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7" name="Google Shape;2577;p218"/>
          <p:cNvSpPr/>
          <p:nvPr/>
        </p:nvSpPr>
        <p:spPr>
          <a:xfrm>
            <a:off x="76901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8" name="Google Shape;2578;p218"/>
          <p:cNvSpPr/>
          <p:nvPr/>
        </p:nvSpPr>
        <p:spPr>
          <a:xfrm>
            <a:off x="412125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9" name="Google Shape;2579;p218"/>
          <p:cNvSpPr/>
          <p:nvPr/>
        </p:nvSpPr>
        <p:spPr>
          <a:xfrm>
            <a:off x="590567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0" name="Google Shape;2580;p218"/>
          <p:cNvSpPr txBox="1"/>
          <p:nvPr>
            <p:ph idx="2" type="body"/>
          </p:nvPr>
        </p:nvSpPr>
        <p:spPr>
          <a:xfrm>
            <a:off x="2472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81" name="Google Shape;2581;p218"/>
          <p:cNvSpPr txBox="1"/>
          <p:nvPr>
            <p:ph idx="3" type="body"/>
          </p:nvPr>
        </p:nvSpPr>
        <p:spPr>
          <a:xfrm>
            <a:off x="560917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82" name="Google Shape;2582;p218"/>
          <p:cNvSpPr txBox="1"/>
          <p:nvPr>
            <p:ph idx="4" type="body"/>
          </p:nvPr>
        </p:nvSpPr>
        <p:spPr>
          <a:xfrm>
            <a:off x="382185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83" name="Google Shape;2583;p218"/>
          <p:cNvSpPr txBox="1"/>
          <p:nvPr>
            <p:ph idx="5" type="body"/>
          </p:nvPr>
        </p:nvSpPr>
        <p:spPr>
          <a:xfrm>
            <a:off x="203452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b="1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84" name="Google Shape;2584;p21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Key Point">
  <p:cSld name="CUSTOM_12">
    <p:bg>
      <p:bgPr>
        <a:solidFill>
          <a:schemeClr val="dk1"/>
        </a:solidFill>
      </p:bgPr>
    </p:bg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219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7" name="Google Shape;2587;p219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8" name="Google Shape;2588;p219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219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219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1" name="Google Shape;2591;p21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2" name="Google Shape;2592;p219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219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4" name="Google Shape;2594;p21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5" name="Google Shape;2595;p21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6" name="Google Shape;2596;p219"/>
          <p:cNvSpPr/>
          <p:nvPr/>
        </p:nvSpPr>
        <p:spPr>
          <a:xfrm flipH="1"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7" name="Google Shape;2597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8" name="Google Shape;2598;p219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599" name="Google Shape;2599;p21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Key Point">
  <p:cSld name="CUSTOM_43">
    <p:bg>
      <p:bgPr>
        <a:solidFill>
          <a:schemeClr val="accent4"/>
        </a:solidFill>
      </p:bgPr>
    </p:bg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220"/>
          <p:cNvSpPr/>
          <p:nvPr/>
        </p:nvSpPr>
        <p:spPr>
          <a:xfrm>
            <a:off x="0" y="2110775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220"/>
          <p:cNvSpPr/>
          <p:nvPr/>
        </p:nvSpPr>
        <p:spPr>
          <a:xfrm>
            <a:off x="0" y="3418107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220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220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220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220"/>
          <p:cNvSpPr/>
          <p:nvPr/>
        </p:nvSpPr>
        <p:spPr>
          <a:xfrm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7" name="Google Shape;2607;p2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22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09" name="Google Shape;2609;p220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ig Idea: Question">
  <p:cSld name="CUSTOM_38">
    <p:bg>
      <p:bgPr>
        <a:solidFill>
          <a:schemeClr val="accent3"/>
        </a:solidFill>
      </p:bgPr>
    </p:bg>
    <p:spTree>
      <p:nvGrpSpPr>
        <p:cNvPr id="2610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p221"/>
          <p:cNvSpPr/>
          <p:nvPr/>
        </p:nvSpPr>
        <p:spPr>
          <a:xfrm flipH="1" rot="10800000">
            <a:off x="596675" y="2310175"/>
            <a:ext cx="7899300" cy="28410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221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3" name="Google Shape;2613;p2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7399" y="2361526"/>
            <a:ext cx="1631375" cy="16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4" name="Google Shape;2614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401" y="2612051"/>
            <a:ext cx="2309202" cy="2309202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22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616" name="Google Shape;2616;p221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ig Idea: Answer">
  <p:cSld name="CUSTOM_39">
    <p:bg>
      <p:bgPr>
        <a:solidFill>
          <a:schemeClr val="accent3"/>
        </a:solidFill>
      </p:bgPr>
    </p:bg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222"/>
          <p:cNvSpPr/>
          <p:nvPr/>
        </p:nvSpPr>
        <p:spPr>
          <a:xfrm flipH="1" rot="10800000">
            <a:off x="596675" y="2293675"/>
            <a:ext cx="7899300" cy="28575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9" name="Google Shape;2619;p222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0" name="Google Shape;2620;p2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3713451"/>
            <a:ext cx="1682299" cy="168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1" name="Google Shape;2621;p222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2" name="Google Shape;2622;p222"/>
          <p:cNvSpPr txBox="1"/>
          <p:nvPr>
            <p:ph idx="1" type="subTitle"/>
          </p:nvPr>
        </p:nvSpPr>
        <p:spPr>
          <a:xfrm>
            <a:off x="952500" y="2786075"/>
            <a:ext cx="7193100" cy="13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623" name="Google Shape;2623;p22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Image">
  <p:cSld name="CUSTOM_13">
    <p:bg>
      <p:bgPr>
        <a:solidFill>
          <a:schemeClr val="accent3"/>
        </a:solidFill>
      </p:bgPr>
    </p:bg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5" name="Google Shape;2625;p2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6" name="Google Shape;2626;p2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416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7" name="Google Shape;2627;p2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445847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2628" name="Google Shape;2628;p223"/>
          <p:cNvSpPr/>
          <p:nvPr/>
        </p:nvSpPr>
        <p:spPr>
          <a:xfrm>
            <a:off x="150998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9" name="Google Shape;2629;p223"/>
          <p:cNvSpPr/>
          <p:nvPr/>
        </p:nvSpPr>
        <p:spPr>
          <a:xfrm>
            <a:off x="-7620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0" name="Google Shape;2630;p223"/>
          <p:cNvSpPr/>
          <p:nvPr/>
        </p:nvSpPr>
        <p:spPr>
          <a:xfrm>
            <a:off x="147863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223"/>
          <p:cNvSpPr/>
          <p:nvPr/>
        </p:nvSpPr>
        <p:spPr>
          <a:xfrm>
            <a:off x="778403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223"/>
          <p:cNvSpPr/>
          <p:nvPr/>
        </p:nvSpPr>
        <p:spPr>
          <a:xfrm>
            <a:off x="619785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223"/>
          <p:cNvSpPr/>
          <p:nvPr/>
        </p:nvSpPr>
        <p:spPr>
          <a:xfrm>
            <a:off x="775268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4" name="Google Shape;2634;p2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91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5" name="Google Shape;2635;p2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96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6" name="Google Shape;2636;p2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2537" y="453822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2637" name="Google Shape;2637;p223"/>
          <p:cNvSpPr/>
          <p:nvPr>
            <p:ph idx="2" type="pic"/>
          </p:nvPr>
        </p:nvSpPr>
        <p:spPr>
          <a:xfrm>
            <a:off x="1206300" y="702588"/>
            <a:ext cx="6731400" cy="3738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38" name="Google Shape;2638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22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Image">
  <p:cSld name="CUSTOM_49">
    <p:bg>
      <p:bgPr>
        <a:solidFill>
          <a:schemeClr val="accent1"/>
        </a:solidFill>
      </p:bgPr>
    </p:bg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1" name="Google Shape;2641;p224"/>
          <p:cNvGrpSpPr/>
          <p:nvPr/>
        </p:nvGrpSpPr>
        <p:grpSpPr>
          <a:xfrm>
            <a:off x="6168750" y="-385012"/>
            <a:ext cx="2845225" cy="5793313"/>
            <a:chOff x="37850" y="-156412"/>
            <a:chExt cx="2845225" cy="5793313"/>
          </a:xfrm>
        </p:grpSpPr>
        <p:sp>
          <p:nvSpPr>
            <p:cNvPr id="2642" name="Google Shape;2642;p224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224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4" name="Google Shape;2644;p2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5" name="Google Shape;2645;p2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46" name="Google Shape;2646;p224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7" name="Google Shape;2647;p2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8" name="Google Shape;2648;p224"/>
          <p:cNvGrpSpPr/>
          <p:nvPr/>
        </p:nvGrpSpPr>
        <p:grpSpPr>
          <a:xfrm>
            <a:off x="37850" y="-385012"/>
            <a:ext cx="2845225" cy="5793313"/>
            <a:chOff x="37850" y="-156412"/>
            <a:chExt cx="2845225" cy="5793313"/>
          </a:xfrm>
        </p:grpSpPr>
        <p:sp>
          <p:nvSpPr>
            <p:cNvPr id="2649" name="Google Shape;2649;p224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224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51" name="Google Shape;2651;p2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2" name="Google Shape;2652;p224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53" name="Google Shape;2653;p2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54" name="Google Shape;2654;p22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2655" name="Google Shape;2655;p224"/>
          <p:cNvGrpSpPr/>
          <p:nvPr/>
        </p:nvGrpSpPr>
        <p:grpSpPr>
          <a:xfrm>
            <a:off x="3103300" y="-385012"/>
            <a:ext cx="2845225" cy="5793313"/>
            <a:chOff x="37850" y="-156412"/>
            <a:chExt cx="2845225" cy="5793313"/>
          </a:xfrm>
        </p:grpSpPr>
        <p:sp>
          <p:nvSpPr>
            <p:cNvPr id="2656" name="Google Shape;2656;p224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224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58" name="Google Shape;2658;p2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9" name="Google Shape;2659;p2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60" name="Google Shape;2660;p224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61" name="Google Shape;2661;p2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2" name="Google Shape;2662;p224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2663" name="Google Shape;2663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Width Text 5 1">
  <p:cSld name="CUSTOM_2_1_1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/>
          <p:nvPr/>
        </p:nvSpPr>
        <p:spPr>
          <a:xfrm>
            <a:off x="115625" y="119700"/>
            <a:ext cx="8913000" cy="684900"/>
          </a:xfrm>
          <a:prstGeom prst="roundRect">
            <a:avLst>
              <a:gd fmla="val 16667" name="adj"/>
            </a:avLst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8AA6D3"/>
                </a:solidFill>
              </a:defRPr>
            </a:lvl1pPr>
            <a:lvl2pPr lvl="1" rtl="0">
              <a:buNone/>
              <a:defRPr>
                <a:solidFill>
                  <a:srgbClr val="8AA6D3"/>
                </a:solidFill>
              </a:defRPr>
            </a:lvl2pPr>
            <a:lvl3pPr lvl="2" rtl="0">
              <a:buNone/>
              <a:defRPr>
                <a:solidFill>
                  <a:srgbClr val="8AA6D3"/>
                </a:solidFill>
              </a:defRPr>
            </a:lvl3pPr>
            <a:lvl4pPr lvl="3" rtl="0">
              <a:buNone/>
              <a:defRPr>
                <a:solidFill>
                  <a:srgbClr val="8AA6D3"/>
                </a:solidFill>
              </a:defRPr>
            </a:lvl4pPr>
            <a:lvl5pPr lvl="4" rtl="0">
              <a:buNone/>
              <a:defRPr>
                <a:solidFill>
                  <a:srgbClr val="8AA6D3"/>
                </a:solidFill>
              </a:defRPr>
            </a:lvl5pPr>
            <a:lvl6pPr lvl="5" rtl="0">
              <a:buNone/>
              <a:defRPr>
                <a:solidFill>
                  <a:srgbClr val="8AA6D3"/>
                </a:solidFill>
              </a:defRPr>
            </a:lvl6pPr>
            <a:lvl7pPr lvl="6" rtl="0">
              <a:buNone/>
              <a:defRPr>
                <a:solidFill>
                  <a:srgbClr val="8AA6D3"/>
                </a:solidFill>
              </a:defRPr>
            </a:lvl7pPr>
            <a:lvl8pPr lvl="7" rtl="0">
              <a:buNone/>
              <a:defRPr>
                <a:solidFill>
                  <a:srgbClr val="8AA6D3"/>
                </a:solidFill>
              </a:defRPr>
            </a:lvl8pPr>
            <a:lvl9pPr lvl="8" rtl="0">
              <a:buNone/>
              <a:defRPr>
                <a:solidFill>
                  <a:srgbClr val="8AA6D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3"/>
          <p:cNvSpPr txBox="1"/>
          <p:nvPr>
            <p:ph type="title"/>
          </p:nvPr>
        </p:nvSpPr>
        <p:spPr>
          <a:xfrm>
            <a:off x="115500" y="239400"/>
            <a:ext cx="89130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roxima Nova"/>
              <a:buNone/>
              <a:defRPr b="1" sz="3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2">
            <a:alphaModFix/>
          </a:blip>
          <a:srcRect b="28502" l="0" r="0" t="28597"/>
          <a:stretch/>
        </p:blipFill>
        <p:spPr>
          <a:xfrm>
            <a:off x="80875" y="4776362"/>
            <a:ext cx="740664" cy="31478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194975" y="928475"/>
            <a:ext cx="87543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Image">
  <p:cSld name="CUSTOM_50">
    <p:bg>
      <p:bgPr>
        <a:solidFill>
          <a:schemeClr val="lt1"/>
        </a:solidFill>
      </p:bgPr>
    </p:bg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5" name="Google Shape;2665;p2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66" name="Google Shape;2666;p225"/>
          <p:cNvGrpSpPr/>
          <p:nvPr/>
        </p:nvGrpSpPr>
        <p:grpSpPr>
          <a:xfrm>
            <a:off x="6652205" y="155979"/>
            <a:ext cx="2352712" cy="5143546"/>
            <a:chOff x="6728405" y="155979"/>
            <a:chExt cx="2352712" cy="5143546"/>
          </a:xfrm>
        </p:grpSpPr>
        <p:sp>
          <p:nvSpPr>
            <p:cNvPr id="2667" name="Google Shape;2667;p225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225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225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225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71" name="Google Shape;2671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2" name="Google Shape;2672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3" name="Google Shape;2673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4" name="Google Shape;2674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5" name="Google Shape;2675;p22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2676" name="Google Shape;2676;p225"/>
          <p:cNvGrpSpPr/>
          <p:nvPr/>
        </p:nvGrpSpPr>
        <p:grpSpPr>
          <a:xfrm>
            <a:off x="3851830" y="155979"/>
            <a:ext cx="2352712" cy="5143546"/>
            <a:chOff x="6728405" y="155979"/>
            <a:chExt cx="2352712" cy="5143546"/>
          </a:xfrm>
        </p:grpSpPr>
        <p:sp>
          <p:nvSpPr>
            <p:cNvPr id="2677" name="Google Shape;2677;p225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225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225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225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81" name="Google Shape;2681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2" name="Google Shape;2682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3" name="Google Shape;2683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4" name="Google Shape;2684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85" name="Google Shape;2685;p225"/>
          <p:cNvGrpSpPr/>
          <p:nvPr/>
        </p:nvGrpSpPr>
        <p:grpSpPr>
          <a:xfrm>
            <a:off x="1051455" y="155979"/>
            <a:ext cx="2352712" cy="5143546"/>
            <a:chOff x="6728405" y="155979"/>
            <a:chExt cx="2352712" cy="5143546"/>
          </a:xfrm>
        </p:grpSpPr>
        <p:sp>
          <p:nvSpPr>
            <p:cNvPr id="2686" name="Google Shape;2686;p225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225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225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225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90" name="Google Shape;2690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1" name="Google Shape;2691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2" name="Google Shape;2692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3" name="Google Shape;2693;p2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4" name="Google Shape;2694;p225"/>
          <p:cNvSpPr/>
          <p:nvPr/>
        </p:nvSpPr>
        <p:spPr>
          <a:xfrm flipH="1" rot="10800000">
            <a:off x="-346608" y="1523594"/>
            <a:ext cx="950400" cy="10407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AA6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5" name="Google Shape;2695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1417"/>
            <a:ext cx="769802" cy="76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6" name="Google Shape;2696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61404"/>
            <a:ext cx="769802" cy="7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2697" name="Google Shape;2697;p225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Multiple Images">
  <p:cSld name="CUSTOM_14">
    <p:bg>
      <p:bgPr>
        <a:solidFill>
          <a:schemeClr val="accent2"/>
        </a:solidFill>
      </p:bgPr>
    </p:bg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226"/>
          <p:cNvSpPr/>
          <p:nvPr/>
        </p:nvSpPr>
        <p:spPr>
          <a:xfrm>
            <a:off x="-27850" y="817675"/>
            <a:ext cx="9171900" cy="4326000"/>
          </a:xfrm>
          <a:prstGeom prst="round1Rect">
            <a:avLst>
              <a:gd fmla="val 134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226"/>
          <p:cNvSpPr/>
          <p:nvPr>
            <p:ph idx="2" type="pic"/>
          </p:nvPr>
        </p:nvSpPr>
        <p:spPr>
          <a:xfrm>
            <a:off x="890050" y="1222625"/>
            <a:ext cx="2473500" cy="1658400"/>
          </a:xfrm>
          <a:prstGeom prst="rect">
            <a:avLst/>
          </a:prstGeom>
          <a:noFill/>
          <a:ln>
            <a:noFill/>
          </a:ln>
        </p:spPr>
      </p:sp>
      <p:sp>
        <p:nvSpPr>
          <p:cNvPr id="2701" name="Google Shape;2701;p226"/>
          <p:cNvSpPr/>
          <p:nvPr>
            <p:ph idx="3" type="pic"/>
          </p:nvPr>
        </p:nvSpPr>
        <p:spPr>
          <a:xfrm>
            <a:off x="890050" y="3004825"/>
            <a:ext cx="2473500" cy="1395000"/>
          </a:xfrm>
          <a:prstGeom prst="rect">
            <a:avLst/>
          </a:prstGeom>
          <a:noFill/>
          <a:ln>
            <a:noFill/>
          </a:ln>
        </p:spPr>
      </p:sp>
      <p:sp>
        <p:nvSpPr>
          <p:cNvPr id="2702" name="Google Shape;2702;p226"/>
          <p:cNvSpPr/>
          <p:nvPr>
            <p:ph idx="4" type="pic"/>
          </p:nvPr>
        </p:nvSpPr>
        <p:spPr>
          <a:xfrm>
            <a:off x="3459625" y="1222625"/>
            <a:ext cx="4791900" cy="3180600"/>
          </a:xfrm>
          <a:prstGeom prst="rect">
            <a:avLst/>
          </a:prstGeom>
          <a:noFill/>
          <a:ln>
            <a:noFill/>
          </a:ln>
        </p:spPr>
      </p:sp>
      <p:sp>
        <p:nvSpPr>
          <p:cNvPr id="2703" name="Google Shape;2703;p226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04" name="Google Shape;2704;p22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Let's Play">
  <p:cSld name="CUSTOM_33">
    <p:bg>
      <p:bgPr>
        <a:solidFill>
          <a:schemeClr val="dk1"/>
        </a:solidFill>
      </p:bgPr>
    </p:bg>
    <p:spTree>
      <p:nvGrpSpPr>
        <p:cNvPr id="2705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227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7" name="Google Shape;2707;p227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227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9" name="Google Shape;2709;p227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0" name="Google Shape;2710;p227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p227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2" name="Google Shape;2712;p227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3" name="Google Shape;2713;p227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227"/>
          <p:cNvSpPr/>
          <p:nvPr/>
        </p:nvSpPr>
        <p:spPr>
          <a:xfrm>
            <a:off x="834850" y="889050"/>
            <a:ext cx="7890000" cy="336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5" name="Google Shape;2715;p22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6" name="Google Shape;2716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2867">
            <a:off x="7282755" y="481752"/>
            <a:ext cx="1447790" cy="144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p227"/>
          <p:cNvSpPr txBox="1"/>
          <p:nvPr/>
        </p:nvSpPr>
        <p:spPr>
          <a:xfrm>
            <a:off x="3143100" y="1735413"/>
            <a:ext cx="285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Play</a:t>
            </a:r>
            <a:endParaRPr b="1" sz="3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18" name="Google Shape;2718;p22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9" name="Google Shape;2719;p22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0" name="Google Shape;2720;p22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p227"/>
          <p:cNvSpPr txBox="1"/>
          <p:nvPr>
            <p:ph type="title"/>
          </p:nvPr>
        </p:nvSpPr>
        <p:spPr>
          <a:xfrm>
            <a:off x="1590300" y="2498225"/>
            <a:ext cx="6379200" cy="12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2" name="Google Shape;2722;p22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Let's Play: Question">
  <p:cSld name="CUSTOM_34">
    <p:bg>
      <p:bgPr>
        <a:solidFill>
          <a:schemeClr val="lt1"/>
        </a:solidFill>
      </p:bgPr>
    </p:bg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228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228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228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7" name="Google Shape;2727;p228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8" name="Google Shape;2728;p228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228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228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228"/>
          <p:cNvSpPr/>
          <p:nvPr/>
        </p:nvSpPr>
        <p:spPr>
          <a:xfrm>
            <a:off x="627000" y="1437075"/>
            <a:ext cx="7890000" cy="2171700"/>
          </a:xfrm>
          <a:prstGeom prst="roundRect">
            <a:avLst>
              <a:gd fmla="val 72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2" name="Google Shape;2732;p22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234" y="22468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22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228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35" name="Google Shape;2735;p228"/>
          <p:cNvSpPr txBox="1"/>
          <p:nvPr>
            <p:ph idx="1" type="subTitle"/>
          </p:nvPr>
        </p:nvSpPr>
        <p:spPr>
          <a:xfrm>
            <a:off x="1081950" y="1801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736" name="Google Shape;2736;p228"/>
          <p:cNvSpPr txBox="1"/>
          <p:nvPr>
            <p:ph idx="2" type="subTitle"/>
          </p:nvPr>
        </p:nvSpPr>
        <p:spPr>
          <a:xfrm>
            <a:off x="1081950" y="258787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737" name="Google Shape;2737;p22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Let's Play: Question">
  <p:cSld name="CUSTOM_36">
    <p:bg>
      <p:bgPr>
        <a:solidFill>
          <a:schemeClr val="accent4"/>
        </a:solidFill>
      </p:bgPr>
    </p:bg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229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229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229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2" name="Google Shape;2742;p229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3" name="Google Shape;2743;p229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229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229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229"/>
          <p:cNvSpPr/>
          <p:nvPr/>
        </p:nvSpPr>
        <p:spPr>
          <a:xfrm>
            <a:off x="582575" y="1386875"/>
            <a:ext cx="7890000" cy="3268200"/>
          </a:xfrm>
          <a:prstGeom prst="roundRect">
            <a:avLst>
              <a:gd fmla="val 6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7" name="Google Shape;2747;p22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355378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22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9" name="Google Shape;2749;p229"/>
          <p:cNvSpPr/>
          <p:nvPr>
            <p:ph idx="2" type="pic"/>
          </p:nvPr>
        </p:nvSpPr>
        <p:spPr>
          <a:xfrm>
            <a:off x="2444700" y="1619975"/>
            <a:ext cx="42546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2750" name="Google Shape;2750;p229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1" name="Google Shape;2751;p22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Panelists">
  <p:cSld name="CUSTOM_42">
    <p:bg>
      <p:bgPr>
        <a:solidFill>
          <a:schemeClr val="lt1"/>
        </a:solidFill>
      </p:bgPr>
    </p:bg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230"/>
          <p:cNvSpPr/>
          <p:nvPr/>
        </p:nvSpPr>
        <p:spPr>
          <a:xfrm rot="5400000">
            <a:off x="-4289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230"/>
          <p:cNvSpPr/>
          <p:nvPr/>
        </p:nvSpPr>
        <p:spPr>
          <a:xfrm rot="5400000">
            <a:off x="1700417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5" name="Google Shape;2755;p230"/>
          <p:cNvSpPr/>
          <p:nvPr/>
        </p:nvSpPr>
        <p:spPr>
          <a:xfrm rot="5400000">
            <a:off x="3829783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6" name="Google Shape;2756;p230"/>
          <p:cNvSpPr/>
          <p:nvPr/>
        </p:nvSpPr>
        <p:spPr>
          <a:xfrm rot="5400000">
            <a:off x="59591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7" name="Google Shape;2757;p230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-75600" y="530376"/>
            <a:ext cx="760631" cy="7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230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2597225" y="449387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230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8330000" y="59242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0" name="Google Shape;2760;p230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1249775" y="47499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1" name="Google Shape;2761;p230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7143775" y="-1121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2" name="Google Shape;2762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12" y="3940236"/>
            <a:ext cx="1116600" cy="11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3" name="Google Shape;2763;p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370" y="516213"/>
            <a:ext cx="760627" cy="76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4" name="Google Shape;2764;p230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7100550" y="4503526"/>
            <a:ext cx="760631" cy="7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765" name="Google Shape;2765;p230"/>
          <p:cNvSpPr/>
          <p:nvPr>
            <p:ph idx="2" type="pic"/>
          </p:nvPr>
        </p:nvSpPr>
        <p:spPr>
          <a:xfrm>
            <a:off x="46832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766" name="Google Shape;2766;p230"/>
          <p:cNvSpPr/>
          <p:nvPr>
            <p:ph idx="3" type="pic"/>
          </p:nvPr>
        </p:nvSpPr>
        <p:spPr>
          <a:xfrm>
            <a:off x="2598463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767" name="Google Shape;2767;p230"/>
          <p:cNvSpPr/>
          <p:nvPr>
            <p:ph idx="4" type="pic"/>
          </p:nvPr>
        </p:nvSpPr>
        <p:spPr>
          <a:xfrm>
            <a:off x="4727838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768" name="Google Shape;2768;p230"/>
          <p:cNvSpPr/>
          <p:nvPr>
            <p:ph idx="5" type="pic"/>
          </p:nvPr>
        </p:nvSpPr>
        <p:spPr>
          <a:xfrm>
            <a:off x="685717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769" name="Google Shape;2769;p230"/>
          <p:cNvSpPr txBox="1"/>
          <p:nvPr>
            <p:ph type="title"/>
          </p:nvPr>
        </p:nvSpPr>
        <p:spPr>
          <a:xfrm>
            <a:off x="320600" y="166700"/>
            <a:ext cx="85026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0" name="Google Shape;2770;p230"/>
          <p:cNvSpPr txBox="1"/>
          <p:nvPr>
            <p:ph idx="1" type="subTitle"/>
          </p:nvPr>
        </p:nvSpPr>
        <p:spPr>
          <a:xfrm>
            <a:off x="468300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771" name="Google Shape;2771;p230"/>
          <p:cNvSpPr txBox="1"/>
          <p:nvPr>
            <p:ph idx="6" type="subTitle"/>
          </p:nvPr>
        </p:nvSpPr>
        <p:spPr>
          <a:xfrm>
            <a:off x="2598463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772" name="Google Shape;2772;p230"/>
          <p:cNvSpPr txBox="1"/>
          <p:nvPr>
            <p:ph idx="7" type="subTitle"/>
          </p:nvPr>
        </p:nvSpPr>
        <p:spPr>
          <a:xfrm>
            <a:off x="4727838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773" name="Google Shape;2773;p230"/>
          <p:cNvSpPr txBox="1"/>
          <p:nvPr>
            <p:ph idx="8" type="subTitle"/>
          </p:nvPr>
        </p:nvSpPr>
        <p:spPr>
          <a:xfrm>
            <a:off x="6857175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774" name="Google Shape;2774;p230"/>
          <p:cNvSpPr txBox="1"/>
          <p:nvPr>
            <p:ph idx="9" type="subTitle"/>
          </p:nvPr>
        </p:nvSpPr>
        <p:spPr>
          <a:xfrm>
            <a:off x="4683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775" name="Google Shape;2775;p230"/>
          <p:cNvSpPr txBox="1"/>
          <p:nvPr>
            <p:ph idx="13" type="subTitle"/>
          </p:nvPr>
        </p:nvSpPr>
        <p:spPr>
          <a:xfrm>
            <a:off x="26369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776" name="Google Shape;2776;p230"/>
          <p:cNvSpPr txBox="1"/>
          <p:nvPr>
            <p:ph idx="14" type="subTitle"/>
          </p:nvPr>
        </p:nvSpPr>
        <p:spPr>
          <a:xfrm>
            <a:off x="4727838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777" name="Google Shape;2777;p230"/>
          <p:cNvSpPr txBox="1"/>
          <p:nvPr>
            <p:ph idx="15" type="subTitle"/>
          </p:nvPr>
        </p:nvSpPr>
        <p:spPr>
          <a:xfrm>
            <a:off x="685717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778" name="Google Shape;2778;p23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Prototype">
  <p:cSld name="CUSTOM_44">
    <p:bg>
      <p:bgPr>
        <a:solidFill>
          <a:schemeClr val="lt2"/>
        </a:solidFill>
      </p:bgPr>
    </p:bg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p231"/>
          <p:cNvSpPr/>
          <p:nvPr/>
        </p:nvSpPr>
        <p:spPr>
          <a:xfrm rot="10800000">
            <a:off x="3604062" y="3901275"/>
            <a:ext cx="1942925" cy="1115500"/>
          </a:xfrm>
          <a:prstGeom prst="flowChartManualOperation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1" name="Google Shape;2781;p231"/>
          <p:cNvSpPr/>
          <p:nvPr/>
        </p:nvSpPr>
        <p:spPr>
          <a:xfrm>
            <a:off x="1314150" y="450675"/>
            <a:ext cx="6481500" cy="36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2" name="Google Shape;2782;p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98179">
            <a:off x="6994799" y="1812450"/>
            <a:ext cx="3059372" cy="30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2783" name="Google Shape;2783;p231"/>
          <p:cNvSpPr/>
          <p:nvPr/>
        </p:nvSpPr>
        <p:spPr>
          <a:xfrm>
            <a:off x="8191500" y="3383075"/>
            <a:ext cx="718200" cy="454200"/>
          </a:xfrm>
          <a:prstGeom prst="rect">
            <a:avLst/>
          </a:prstGeom>
          <a:solidFill>
            <a:srgbClr val="8427C9"/>
          </a:solidFill>
          <a:ln cap="flat" cmpd="sng" w="952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4" name="Google Shape;2784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1115500" cy="1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231"/>
          <p:cNvSpPr/>
          <p:nvPr/>
        </p:nvSpPr>
        <p:spPr>
          <a:xfrm>
            <a:off x="1188075" y="304800"/>
            <a:ext cx="6774900" cy="4128600"/>
          </a:xfrm>
          <a:prstGeom prst="roundRect">
            <a:avLst>
              <a:gd fmla="val 47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6" name="Google Shape;2786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53" y="1184054"/>
            <a:ext cx="718198" cy="71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7" name="Google Shape;2787;p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01" y="4538237"/>
            <a:ext cx="769799" cy="3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788" name="Google Shape;2788;p23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89" name="Google Shape;2789;p231"/>
          <p:cNvSpPr/>
          <p:nvPr>
            <p:ph idx="2" type="pic"/>
          </p:nvPr>
        </p:nvSpPr>
        <p:spPr>
          <a:xfrm>
            <a:off x="1331250" y="528650"/>
            <a:ext cx="6481500" cy="36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Logo">
  <p:cSld name="CUSTOM_47">
    <p:bg>
      <p:bgPr>
        <a:solidFill>
          <a:schemeClr val="lt1"/>
        </a:solidFill>
      </p:bgPr>
    </p:bg>
    <p:spTree>
      <p:nvGrpSpPr>
        <p:cNvPr id="2790" name="Shape 2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1" name="Google Shape;2791;p2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6650" y="-833600"/>
            <a:ext cx="6810699" cy="681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Logo">
  <p:cSld name="CUSTOM_48">
    <p:bg>
      <p:bgPr>
        <a:solidFill>
          <a:schemeClr val="accent4"/>
        </a:solidFill>
      </p:bgPr>
    </p:bg>
    <p:spTree>
      <p:nvGrpSpPr>
        <p:cNvPr id="2792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3" name="Google Shape;2793;p2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538" y="-631713"/>
            <a:ext cx="6406924" cy="640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Blank">
  <p:cSld name="CUSTOM_15"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3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9850" y="477100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4"/>
          <p:cNvSpPr/>
          <p:nvPr/>
        </p:nvSpPr>
        <p:spPr>
          <a:xfrm>
            <a:off x="115625" y="119700"/>
            <a:ext cx="8913000" cy="684900"/>
          </a:xfrm>
          <a:prstGeom prst="roundRect">
            <a:avLst>
              <a:gd fmla="val 16667" name="adj"/>
            </a:avLst>
          </a:prstGeom>
          <a:solidFill>
            <a:srgbClr val="0071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>
            <p:ph idx="2" type="sldNum"/>
          </p:nvPr>
        </p:nvSpPr>
        <p:spPr>
          <a:xfrm>
            <a:off x="8479850" y="4779250"/>
            <a:ext cx="548700" cy="30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" name="Google Shape;142;p24"/>
          <p:cNvSpPr txBox="1"/>
          <p:nvPr>
            <p:ph type="title"/>
          </p:nvPr>
        </p:nvSpPr>
        <p:spPr>
          <a:xfrm>
            <a:off x="115625" y="239400"/>
            <a:ext cx="89130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roxima Nova"/>
              <a:buNone/>
              <a:defRPr b="1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2">
            <a:alphaModFix/>
          </a:blip>
          <a:srcRect b="28925" l="0" r="0" t="28735"/>
          <a:stretch/>
        </p:blipFill>
        <p:spPr>
          <a:xfrm>
            <a:off x="90300" y="4776925"/>
            <a:ext cx="720992" cy="3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194975" y="928475"/>
            <a:ext cx="8754300" cy="34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○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Font typeface="Proxima Nova"/>
              <a:buChar char="■"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Panelists 1">
  <p:cSld name="CUSTOM_42_1">
    <p:bg>
      <p:bgPr>
        <a:solidFill>
          <a:schemeClr val="lt1"/>
        </a:solidFill>
      </p:bgPr>
    </p:bg>
    <p:spTree>
      <p:nvGrpSpPr>
        <p:cNvPr id="2795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p235"/>
          <p:cNvSpPr/>
          <p:nvPr/>
        </p:nvSpPr>
        <p:spPr>
          <a:xfrm rot="5400000">
            <a:off x="1700417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235"/>
          <p:cNvSpPr/>
          <p:nvPr/>
        </p:nvSpPr>
        <p:spPr>
          <a:xfrm rot="5400000">
            <a:off x="3829783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8" name="Google Shape;2798;p23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-75600" y="530376"/>
            <a:ext cx="760631" cy="7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9" name="Google Shape;2799;p23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2597225" y="449387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23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8330000" y="59242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23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1249775" y="47499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23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7143775" y="-1121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12" y="3940236"/>
            <a:ext cx="1116600" cy="11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370" y="516213"/>
            <a:ext cx="760627" cy="76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5" name="Google Shape;2805;p23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7100550" y="4503526"/>
            <a:ext cx="760631" cy="7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806" name="Google Shape;2806;p235"/>
          <p:cNvSpPr/>
          <p:nvPr>
            <p:ph idx="2" type="pic"/>
          </p:nvPr>
        </p:nvSpPr>
        <p:spPr>
          <a:xfrm>
            <a:off x="2598463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807" name="Google Shape;2807;p235"/>
          <p:cNvSpPr/>
          <p:nvPr>
            <p:ph idx="3" type="pic"/>
          </p:nvPr>
        </p:nvSpPr>
        <p:spPr>
          <a:xfrm>
            <a:off x="4727838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2808" name="Google Shape;2808;p235"/>
          <p:cNvSpPr txBox="1"/>
          <p:nvPr>
            <p:ph type="title"/>
          </p:nvPr>
        </p:nvSpPr>
        <p:spPr>
          <a:xfrm>
            <a:off x="320600" y="166700"/>
            <a:ext cx="85026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09" name="Google Shape;2809;p235"/>
          <p:cNvSpPr txBox="1"/>
          <p:nvPr>
            <p:ph idx="1" type="subTitle"/>
          </p:nvPr>
        </p:nvSpPr>
        <p:spPr>
          <a:xfrm>
            <a:off x="2598463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810" name="Google Shape;2810;p235"/>
          <p:cNvSpPr txBox="1"/>
          <p:nvPr>
            <p:ph idx="4" type="subTitle"/>
          </p:nvPr>
        </p:nvSpPr>
        <p:spPr>
          <a:xfrm>
            <a:off x="4727838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811" name="Google Shape;2811;p235"/>
          <p:cNvSpPr txBox="1"/>
          <p:nvPr>
            <p:ph idx="5" type="subTitle"/>
          </p:nvPr>
        </p:nvSpPr>
        <p:spPr>
          <a:xfrm>
            <a:off x="26369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812" name="Google Shape;2812;p235"/>
          <p:cNvSpPr txBox="1"/>
          <p:nvPr>
            <p:ph idx="6" type="subTitle"/>
          </p:nvPr>
        </p:nvSpPr>
        <p:spPr>
          <a:xfrm>
            <a:off x="4727838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813" name="Google Shape;2813;p23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Timeline 1">
  <p:cSld name="CUSTOM_11_1_1">
    <p:bg>
      <p:bgPr>
        <a:solidFill>
          <a:schemeClr val="lt1"/>
        </a:solidFill>
      </p:bgPr>
    </p:bg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236"/>
          <p:cNvSpPr txBox="1"/>
          <p:nvPr>
            <p:ph type="ctrTitle"/>
          </p:nvPr>
        </p:nvSpPr>
        <p:spPr>
          <a:xfrm>
            <a:off x="165350" y="235203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816" name="Google Shape;2816;p236"/>
          <p:cNvCxnSpPr/>
          <p:nvPr/>
        </p:nvCxnSpPr>
        <p:spPr>
          <a:xfrm>
            <a:off x="3586594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7" name="Google Shape;2817;p236"/>
          <p:cNvCxnSpPr/>
          <p:nvPr/>
        </p:nvCxnSpPr>
        <p:spPr>
          <a:xfrm>
            <a:off x="5373922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8" name="Google Shape;2818;p236"/>
          <p:cNvSpPr/>
          <p:nvPr/>
        </p:nvSpPr>
        <p:spPr>
          <a:xfrm>
            <a:off x="318025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9" name="Google Shape;2819;p236"/>
          <p:cNvSpPr/>
          <p:nvPr/>
        </p:nvSpPr>
        <p:spPr>
          <a:xfrm>
            <a:off x="496467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20" name="Google Shape;2820;p236"/>
          <p:cNvSpPr txBox="1"/>
          <p:nvPr>
            <p:ph idx="1" type="body"/>
          </p:nvPr>
        </p:nvSpPr>
        <p:spPr>
          <a:xfrm>
            <a:off x="466817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821" name="Google Shape;2821;p236"/>
          <p:cNvSpPr txBox="1"/>
          <p:nvPr>
            <p:ph idx="2" type="body"/>
          </p:nvPr>
        </p:nvSpPr>
        <p:spPr>
          <a:xfrm>
            <a:off x="288085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pic>
        <p:nvPicPr>
          <p:cNvPr id="2822" name="Google Shape;2822;p23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7100550" y="4503526"/>
            <a:ext cx="760631" cy="7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3" name="Google Shape;2823;p23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-75600" y="530376"/>
            <a:ext cx="760631" cy="7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4" name="Google Shape;2824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9370" y="516213"/>
            <a:ext cx="760627" cy="76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23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7143775" y="-1121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6" name="Google Shape;2826;p23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8330000" y="59242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p23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2597225" y="449387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23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1249775" y="4749900"/>
            <a:ext cx="40882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" type="title">
  <p:cSld name="TITLE">
    <p:bg>
      <p:bgPr>
        <a:solidFill>
          <a:schemeClr val="lt1"/>
        </a:solidFill>
      </p:bgPr>
    </p:bg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238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238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BD956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238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238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238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8" name="Google Shape;2838;p2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121367" y="1776167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5851272" y="2798475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238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787950" y="253093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1" name="Google Shape;2841;p238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10100" y="385960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2" name="Google Shape;2842;p238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160087" y="14025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3" name="Google Shape;2843;p238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7881312" y="9467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4" name="Google Shape;2844;p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238"/>
          <p:cNvSpPr txBox="1"/>
          <p:nvPr>
            <p:ph type="ctrTitle"/>
          </p:nvPr>
        </p:nvSpPr>
        <p:spPr>
          <a:xfrm>
            <a:off x="267450" y="253350"/>
            <a:ext cx="6393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9pPr>
          </a:lstStyle>
          <a:p/>
        </p:txBody>
      </p:sp>
      <p:sp>
        <p:nvSpPr>
          <p:cNvPr id="2846" name="Google Shape;2846;p238"/>
          <p:cNvSpPr txBox="1"/>
          <p:nvPr>
            <p:ph idx="1" type="body"/>
          </p:nvPr>
        </p:nvSpPr>
        <p:spPr>
          <a:xfrm>
            <a:off x="237425" y="3096286"/>
            <a:ext cx="59988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847" name="Google Shape;2847;p23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">
  <p:cSld name="CUSTOM_18">
    <p:bg>
      <p:bgPr>
        <a:solidFill>
          <a:schemeClr val="lt1"/>
        </a:solidFill>
      </p:bgPr>
    </p:bg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p239"/>
          <p:cNvSpPr/>
          <p:nvPr/>
        </p:nvSpPr>
        <p:spPr>
          <a:xfrm flipH="1" rot="10800000">
            <a:off x="-26050" y="1179500"/>
            <a:ext cx="7259400" cy="30957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239"/>
          <p:cNvSpPr/>
          <p:nvPr/>
        </p:nvSpPr>
        <p:spPr>
          <a:xfrm flipH="1" rot="10800000">
            <a:off x="0" y="0"/>
            <a:ext cx="7249500" cy="3285000"/>
          </a:xfrm>
          <a:prstGeom prst="round1Rect">
            <a:avLst>
              <a:gd fmla="val 50000" name="adj"/>
            </a:avLst>
          </a:prstGeom>
          <a:solidFill>
            <a:srgbClr val="A5B0FE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239"/>
          <p:cNvSpPr/>
          <p:nvPr/>
        </p:nvSpPr>
        <p:spPr>
          <a:xfrm flipH="1" rot="10800000">
            <a:off x="0" y="-60500"/>
            <a:ext cx="7227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39"/>
          <p:cNvSpPr/>
          <p:nvPr/>
        </p:nvSpPr>
        <p:spPr>
          <a:xfrm>
            <a:off x="6695075" y="1066495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3" name="Google Shape;2853;p2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273767" y="1440099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Google Shape;2854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6312322" y="2592033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Google Shape;2855;p239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940350" y="219487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6" name="Google Shape;2856;p239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225025" y="3445383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7" name="Google Shape;2857;p239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312487" y="106650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239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33712" y="61065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0" name="Google Shape;2860;p23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61" name="Google Shape;2861;p239"/>
          <p:cNvSpPr txBox="1"/>
          <p:nvPr>
            <p:ph type="title"/>
          </p:nvPr>
        </p:nvSpPr>
        <p:spPr>
          <a:xfrm>
            <a:off x="339100" y="173000"/>
            <a:ext cx="61386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2" name="Google Shape;2862;p239"/>
          <p:cNvSpPr txBox="1"/>
          <p:nvPr>
            <p:ph idx="1" type="subTitle"/>
          </p:nvPr>
        </p:nvSpPr>
        <p:spPr>
          <a:xfrm>
            <a:off x="275550" y="2445650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863" name="Google Shape;2863;p239"/>
          <p:cNvSpPr txBox="1"/>
          <p:nvPr>
            <p:ph idx="2" type="subTitle"/>
          </p:nvPr>
        </p:nvSpPr>
        <p:spPr>
          <a:xfrm>
            <a:off x="275550" y="3417579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">
  <p:cSld name="CUSTOM_19">
    <p:bg>
      <p:bgPr>
        <a:solidFill>
          <a:schemeClr val="accent3"/>
        </a:solidFill>
      </p:bgPr>
    </p:bg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240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240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240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240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240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0" name="Google Shape;2870;p2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1" name="Google Shape;2871;p240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2" name="Google Shape;2872;p240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3" name="Google Shape;2873;p240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4" name="Google Shape;2874;p240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5" name="Google Shape;2875;p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6" name="Google Shape;2876;p240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8" name="Google Shape;2878;p24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79" name="Google Shape;2879;p240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0" name="Google Shape;2880;p240"/>
          <p:cNvSpPr txBox="1"/>
          <p:nvPr>
            <p:ph idx="1" type="subTitle"/>
          </p:nvPr>
        </p:nvSpPr>
        <p:spPr>
          <a:xfrm>
            <a:off x="339350" y="3240475"/>
            <a:ext cx="5866800" cy="8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">
  <p:cSld name="CUSTOM_20">
    <p:bg>
      <p:bgPr>
        <a:solidFill>
          <a:schemeClr val="accent3"/>
        </a:solidFill>
      </p:bgPr>
    </p:bg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241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241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241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241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6" name="Google Shape;2886;p2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241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8" name="Google Shape;2888;p241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9" name="Google Shape;2889;p241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0" name="Google Shape;2890;p241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1" name="Google Shape;2891;p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241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3" name="Google Shape;2893;p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4" name="Google Shape;2894;p241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5" name="Google Shape;2895;p24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">
  <p:cSld name="CUSTOM">
    <p:bg>
      <p:bgPr>
        <a:solidFill>
          <a:schemeClr val="lt1"/>
        </a:solidFill>
      </p:bgPr>
    </p:bg>
    <p:spTree>
      <p:nvGrpSpPr>
        <p:cNvPr id="2896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p242" title="Icons_Artboard 5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04609">
            <a:off x="529952" y="2466061"/>
            <a:ext cx="3420698" cy="341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8" name="Google Shape;2898;p242" title="Icons_Artboard 1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4389">
            <a:off x="5705687" y="-912846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9" name="Google Shape;2899;p242" title="Icons_Artboard 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414" y="-266912"/>
            <a:ext cx="2936274" cy="29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0" name="Google Shape;2900;p242" title="Icons_Artboard 9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5212">
            <a:off x="3931699" y="112517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1" name="Google Shape;2901;p2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2" name="Google Shape;2902;p242"/>
          <p:cNvSpPr txBox="1"/>
          <p:nvPr>
            <p:ph type="ctrTitle"/>
          </p:nvPr>
        </p:nvSpPr>
        <p:spPr>
          <a:xfrm>
            <a:off x="275550" y="413875"/>
            <a:ext cx="5645700" cy="22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Section">
  <p:cSld name="CUSTOM_1">
    <p:bg>
      <p:bgPr>
        <a:solidFill>
          <a:schemeClr val="accent4"/>
        </a:solidFill>
      </p:bgPr>
    </p:bg>
    <p:spTree>
      <p:nvGrpSpPr>
        <p:cNvPr id="2903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243"/>
          <p:cNvSpPr/>
          <p:nvPr/>
        </p:nvSpPr>
        <p:spPr>
          <a:xfrm>
            <a:off x="4877000" y="1556275"/>
            <a:ext cx="4267200" cy="3587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243"/>
          <p:cNvSpPr/>
          <p:nvPr/>
        </p:nvSpPr>
        <p:spPr>
          <a:xfrm flipH="1">
            <a:off x="-100" y="-5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243"/>
          <p:cNvSpPr/>
          <p:nvPr/>
        </p:nvSpPr>
        <p:spPr>
          <a:xfrm>
            <a:off x="53975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243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8" name="Google Shape;2908;p243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0938" y="2980351"/>
            <a:ext cx="1712973" cy="171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9" name="Google Shape;2909;p243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877" y="-153375"/>
            <a:ext cx="2069002" cy="20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0" name="Google Shape;2910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1" name="Google Shape;2911;p243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ection">
  <p:cSld name="CUSTOM_2">
    <p:bg>
      <p:bgPr>
        <a:solidFill>
          <a:schemeClr val="dk1"/>
        </a:solidFill>
      </p:bgPr>
    </p:bg>
    <p:spTree>
      <p:nvGrpSpPr>
        <p:cNvPr id="2912" name="Shape 2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3" name="Google Shape;2913;p244"/>
          <p:cNvSpPr/>
          <p:nvPr/>
        </p:nvSpPr>
        <p:spPr>
          <a:xfrm flipH="1" rot="10800000">
            <a:off x="4266900" y="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244"/>
          <p:cNvSpPr/>
          <p:nvPr/>
        </p:nvSpPr>
        <p:spPr>
          <a:xfrm>
            <a:off x="3275550" y="1483802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44"/>
          <p:cNvSpPr/>
          <p:nvPr/>
        </p:nvSpPr>
        <p:spPr>
          <a:xfrm>
            <a:off x="3275550" y="604050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244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44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44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9" name="Google Shape;2919;p24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0" name="Google Shape;2920;p244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1" name="Google Shape;2921;p24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13170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3" name="Google Shape;2923;p244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24" name="Google Shape;2924;p2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Section">
  <p:cSld name="CUSTOM_22">
    <p:bg>
      <p:bgPr>
        <a:solidFill>
          <a:schemeClr val="lt1"/>
        </a:solidFill>
      </p:bgPr>
    </p:bg>
    <p:spTree>
      <p:nvGrpSpPr>
        <p:cNvPr id="2925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6" name="Google Shape;2926;p245"/>
          <p:cNvSpPr/>
          <p:nvPr/>
        </p:nvSpPr>
        <p:spPr>
          <a:xfrm rot="10800000">
            <a:off x="5171700" y="-50"/>
            <a:ext cx="3972300" cy="5141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45"/>
          <p:cNvSpPr/>
          <p:nvPr/>
        </p:nvSpPr>
        <p:spPr>
          <a:xfrm flipH="1">
            <a:off x="4307400" y="19118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245"/>
          <p:cNvSpPr/>
          <p:nvPr/>
        </p:nvSpPr>
        <p:spPr>
          <a:xfrm>
            <a:off x="0" y="2756650"/>
            <a:ext cx="2424000" cy="23844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245"/>
          <p:cNvSpPr/>
          <p:nvPr/>
        </p:nvSpPr>
        <p:spPr>
          <a:xfrm rot="10800000">
            <a:off x="-13950" y="-50"/>
            <a:ext cx="9171900" cy="38562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0" name="Google Shape;2930;p245"/>
          <p:cNvSpPr/>
          <p:nvPr/>
        </p:nvSpPr>
        <p:spPr>
          <a:xfrm>
            <a:off x="5465525" y="-285925"/>
            <a:ext cx="3814500" cy="19983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245"/>
          <p:cNvSpPr/>
          <p:nvPr/>
        </p:nvSpPr>
        <p:spPr>
          <a:xfrm flipH="1">
            <a:off x="6180900" y="44417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2" name="Google Shape;2932;p2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925" y="4291075"/>
            <a:ext cx="854974" cy="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3" name="Google Shape;2933;p24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34" name="Google Shape;2934;p245"/>
          <p:cNvSpPr txBox="1"/>
          <p:nvPr>
            <p:ph type="title"/>
          </p:nvPr>
        </p:nvSpPr>
        <p:spPr>
          <a:xfrm>
            <a:off x="299925" y="2062725"/>
            <a:ext cx="83301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8" name="Google Shape;14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Section">
  <p:cSld name="CUSTOM_23">
    <p:bg>
      <p:bgPr>
        <a:solidFill>
          <a:schemeClr val="accent3"/>
        </a:solidFill>
      </p:bgPr>
    </p:bg>
    <p:spTree>
      <p:nvGrpSpPr>
        <p:cNvPr id="2935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246"/>
          <p:cNvSpPr/>
          <p:nvPr/>
        </p:nvSpPr>
        <p:spPr>
          <a:xfrm>
            <a:off x="4804775" y="4174775"/>
            <a:ext cx="2932800" cy="1349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246"/>
          <p:cNvSpPr/>
          <p:nvPr/>
        </p:nvSpPr>
        <p:spPr>
          <a:xfrm>
            <a:off x="7326325" y="3460500"/>
            <a:ext cx="3278700" cy="29226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246"/>
          <p:cNvSpPr/>
          <p:nvPr/>
        </p:nvSpPr>
        <p:spPr>
          <a:xfrm>
            <a:off x="-1016100" y="7997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246"/>
          <p:cNvSpPr/>
          <p:nvPr/>
        </p:nvSpPr>
        <p:spPr>
          <a:xfrm>
            <a:off x="623400" y="-17301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0" name="Google Shape;2940;p246" title="Icons_Artboard 8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5" y="1013438"/>
            <a:ext cx="837274" cy="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1" name="Google Shape;2941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2" name="Google Shape;2942;p246"/>
          <p:cNvSpPr txBox="1"/>
          <p:nvPr>
            <p:ph type="title"/>
          </p:nvPr>
        </p:nvSpPr>
        <p:spPr>
          <a:xfrm>
            <a:off x="1151125" y="1823175"/>
            <a:ext cx="68370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3" name="Google Shape;2943;p24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Section">
  <p:cSld name="CUSTOM_24">
    <p:bg>
      <p:bgPr>
        <a:solidFill>
          <a:schemeClr val="dk1"/>
        </a:solidFill>
      </p:bgPr>
    </p:bg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5" name="Google Shape;2945;p247"/>
          <p:cNvSpPr/>
          <p:nvPr/>
        </p:nvSpPr>
        <p:spPr>
          <a:xfrm rot="5400000">
            <a:off x="780000" y="2185250"/>
            <a:ext cx="2218200" cy="3767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247"/>
          <p:cNvSpPr/>
          <p:nvPr/>
        </p:nvSpPr>
        <p:spPr>
          <a:xfrm flipH="1" rot="5400000">
            <a:off x="2679500" y="-2679225"/>
            <a:ext cx="3787500" cy="9146400"/>
          </a:xfrm>
          <a:prstGeom prst="snipRoundRect">
            <a:avLst>
              <a:gd fmla="val 42456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247"/>
          <p:cNvSpPr/>
          <p:nvPr/>
        </p:nvSpPr>
        <p:spPr>
          <a:xfrm>
            <a:off x="344775" y="293177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247"/>
          <p:cNvSpPr txBox="1"/>
          <p:nvPr/>
        </p:nvSpPr>
        <p:spPr>
          <a:xfrm>
            <a:off x="8470008" y="402676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E3FF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E3FF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49" name="Google Shape;2949;p247"/>
          <p:cNvSpPr/>
          <p:nvPr/>
        </p:nvSpPr>
        <p:spPr>
          <a:xfrm rot="-5400000">
            <a:off x="7790101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247"/>
          <p:cNvSpPr/>
          <p:nvPr/>
        </p:nvSpPr>
        <p:spPr>
          <a:xfrm rot="-5400000">
            <a:off x="6910349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1" name="Google Shape;2951;p247"/>
          <p:cNvSpPr/>
          <p:nvPr/>
        </p:nvSpPr>
        <p:spPr>
          <a:xfrm>
            <a:off x="344775" y="-586575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2" name="Google Shape;2952;p24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3047" y="37694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24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0984" y="293176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55" name="Google Shape;2955;p247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56" name="Google Shape;2956;p24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Section with Timer">
  <p:cSld name="CUSTOM_35">
    <p:bg>
      <p:bgPr>
        <a:solidFill>
          <a:schemeClr val="accent3"/>
        </a:solidFill>
      </p:bgPr>
    </p:bg>
    <p:spTree>
      <p:nvGrpSpPr>
        <p:cNvPr id="2957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248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48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48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48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48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48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48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48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248"/>
          <p:cNvSpPr/>
          <p:nvPr/>
        </p:nvSpPr>
        <p:spPr>
          <a:xfrm>
            <a:off x="627000" y="684600"/>
            <a:ext cx="7890000" cy="37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7" name="Google Shape;2967;p24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8" name="Google Shape;2968;p24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9" name="Google Shape;2969;p24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0" name="Google Shape;2970;p24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2971" name="Google Shape;2971;p24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72" name="Google Shape;2972;p248"/>
          <p:cNvSpPr txBox="1"/>
          <p:nvPr>
            <p:ph idx="1" type="subTitle"/>
          </p:nvPr>
        </p:nvSpPr>
        <p:spPr>
          <a:xfrm>
            <a:off x="1382400" y="1004050"/>
            <a:ext cx="63792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973" name="Google Shape;2973;p248"/>
          <p:cNvSpPr txBox="1"/>
          <p:nvPr>
            <p:ph type="title"/>
          </p:nvPr>
        </p:nvSpPr>
        <p:spPr>
          <a:xfrm>
            <a:off x="1379650" y="1516075"/>
            <a:ext cx="63792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4" name="Google Shape;2974;p248"/>
          <p:cNvSpPr/>
          <p:nvPr>
            <p:ph idx="2" type="pic"/>
          </p:nvPr>
        </p:nvSpPr>
        <p:spPr>
          <a:xfrm>
            <a:off x="3048000" y="2467450"/>
            <a:ext cx="30480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Learning Goals">
  <p:cSld name="CUSTOM_4">
    <p:bg>
      <p:bgPr>
        <a:solidFill>
          <a:schemeClr val="lt1"/>
        </a:solidFill>
      </p:bgPr>
    </p:bg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6" name="Google Shape;2976;p249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0154" y="1534250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7" name="Google Shape;2977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50" y="640677"/>
            <a:ext cx="3862175" cy="38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8" name="Google Shape;2978;p249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9" name="Google Shape;2979;p249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5" y="3800965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0" name="Google Shape;2980;p249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2447" y="4057448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249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782" y="2028973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249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6734" y="9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249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4" y="452288"/>
            <a:ext cx="999378" cy="998885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249"/>
          <p:cNvSpPr txBox="1"/>
          <p:nvPr>
            <p:ph idx="1" type="body"/>
          </p:nvPr>
        </p:nvSpPr>
        <p:spPr>
          <a:xfrm>
            <a:off x="360000" y="1534250"/>
            <a:ext cx="3926400" cy="321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chemeClr val="accent5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985" name="Google Shape;2985;p24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86" name="Google Shape;2986;p249"/>
          <p:cNvSpPr txBox="1"/>
          <p:nvPr/>
        </p:nvSpPr>
        <p:spPr>
          <a:xfrm>
            <a:off x="360000" y="608088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096FA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Goals</a:t>
            </a:r>
            <a:endParaRPr b="1" sz="3600">
              <a:solidFill>
                <a:srgbClr val="4096F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Text with Icon">
  <p:cSld name="CUSTOM_25">
    <p:bg>
      <p:bgPr>
        <a:solidFill>
          <a:schemeClr val="accent4"/>
        </a:solidFill>
      </p:bgPr>
    </p:bg>
    <p:spTree>
      <p:nvGrpSpPr>
        <p:cNvPr id="2987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8" name="Google Shape;2988;p250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0526" y="739975"/>
            <a:ext cx="3665249" cy="36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89" name="Google Shape;2989;p250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0" name="Google Shape;2990;p250" title="Icons_Artboard 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977924" y="1839878"/>
            <a:ext cx="1499852" cy="15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2991" name="Google Shape;2991;p25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92" name="Google Shape;2992;p250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3" name="Google Shape;2993;p250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Technical Vocabulary">
  <p:cSld name="CUSTOM_21">
    <p:bg>
      <p:bgPr>
        <a:solidFill>
          <a:schemeClr val="accent3"/>
        </a:solidFill>
      </p:bgPr>
    </p:bg>
    <p:spTree>
      <p:nvGrpSpPr>
        <p:cNvPr id="2994" name="Shape 2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5" name="Google Shape;2995;p251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6" name="Google Shape;2996;p2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2386" y="3847151"/>
            <a:ext cx="687314" cy="6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Google Shape;2997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25" y="1"/>
            <a:ext cx="1733376" cy="17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8" name="Google Shape;2998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82" y="357945"/>
            <a:ext cx="1351572" cy="135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9" name="Google Shape;2999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5979" y="2408729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0" name="Google Shape;3000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71" y="3797154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1" name="Google Shape;3001;p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25" y="1143825"/>
            <a:ext cx="3214024" cy="321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2" name="Google Shape;3002;p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01677">
            <a:off x="284242" y="4139275"/>
            <a:ext cx="1089339" cy="10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3" name="Google Shape;3003;p2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4643">
            <a:off x="2147487" y="-226423"/>
            <a:ext cx="956724" cy="9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0640">
            <a:off x="3455402" y="1715225"/>
            <a:ext cx="1351573" cy="135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5" name="Google Shape;3005;p2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722417">
            <a:off x="-150350" y="1643586"/>
            <a:ext cx="814328" cy="814328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p251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07" name="Google Shape;3007;p25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08" name="Google Shape;3008;p251"/>
          <p:cNvSpPr txBox="1"/>
          <p:nvPr/>
        </p:nvSpPr>
        <p:spPr>
          <a:xfrm>
            <a:off x="4889700" y="610100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4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Vocabulary</a:t>
            </a:r>
            <a:endParaRPr b="1" sz="304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Text with Icons">
  <p:cSld name="CUSTOM_17">
    <p:bg>
      <p:bgPr>
        <a:solidFill>
          <a:schemeClr val="lt2"/>
        </a:solidFill>
      </p:bgPr>
    </p:bg>
    <p:spTree>
      <p:nvGrpSpPr>
        <p:cNvPr id="3009" name="Shape 3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" name="Google Shape;3010;p252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1" name="Google Shape;3011;p2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701" y="608081"/>
            <a:ext cx="3780900" cy="378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2" name="Google Shape;3012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1801603"/>
            <a:ext cx="2588467" cy="258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3" name="Google Shape;3013;p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420450" y="1136941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4" name="Google Shape;3014;p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984" y="608075"/>
            <a:ext cx="672850" cy="67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152" y="3667319"/>
            <a:ext cx="1011594" cy="10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6" name="Google Shape;3016;p25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17" name="Google Shape;3017;p252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18" name="Google Shape;3018;p252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Text with Image">
  <p:cSld name="CUSTOM_27">
    <p:bg>
      <p:bgPr>
        <a:solidFill>
          <a:schemeClr val="accent4"/>
        </a:solidFill>
      </p:bgPr>
    </p:bg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253"/>
          <p:cNvSpPr/>
          <p:nvPr/>
        </p:nvSpPr>
        <p:spPr>
          <a:xfrm>
            <a:off x="47879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253"/>
          <p:cNvSpPr/>
          <p:nvPr/>
        </p:nvSpPr>
        <p:spPr>
          <a:xfrm>
            <a:off x="-27850" y="0"/>
            <a:ext cx="48273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2" name="Google Shape;3022;p253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3" name="Google Shape;3023;p253"/>
          <p:cNvSpPr/>
          <p:nvPr/>
        </p:nvSpPr>
        <p:spPr>
          <a:xfrm>
            <a:off x="5074088" y="371513"/>
            <a:ext cx="3752100" cy="43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4" name="Google Shape;3024;p253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3638" y="4066075"/>
            <a:ext cx="1283323" cy="128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5" name="Google Shape;3025;p253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13" y="3802239"/>
            <a:ext cx="663552" cy="663223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25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27" name="Google Shape;3027;p253"/>
          <p:cNvSpPr/>
          <p:nvPr>
            <p:ph idx="2" type="pic"/>
          </p:nvPr>
        </p:nvSpPr>
        <p:spPr>
          <a:xfrm>
            <a:off x="5356550" y="718775"/>
            <a:ext cx="3187200" cy="3612300"/>
          </a:xfrm>
          <a:prstGeom prst="rect">
            <a:avLst/>
          </a:prstGeom>
          <a:noFill/>
          <a:ln>
            <a:noFill/>
          </a:ln>
        </p:spPr>
      </p:sp>
      <p:sp>
        <p:nvSpPr>
          <p:cNvPr id="3028" name="Google Shape;3028;p253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29" name="Google Shape;3029;p253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Text with Timer">
  <p:cSld name="CUSTOM_40">
    <p:bg>
      <p:bgPr>
        <a:solidFill>
          <a:schemeClr val="lt1"/>
        </a:solidFill>
      </p:bgPr>
    </p:bg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" name="Google Shape;3031;p254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61985" y="-534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2" name="Google Shape;3032;p254"/>
          <p:cNvSpPr/>
          <p:nvPr/>
        </p:nvSpPr>
        <p:spPr>
          <a:xfrm rot="-5400000">
            <a:off x="7763290" y="2168047"/>
            <a:ext cx="1098900" cy="1068300"/>
          </a:xfrm>
          <a:prstGeom prst="rtTriangl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254"/>
          <p:cNvSpPr/>
          <p:nvPr/>
        </p:nvSpPr>
        <p:spPr>
          <a:xfrm rot="-5400000">
            <a:off x="8482548" y="1434212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254"/>
          <p:cNvSpPr/>
          <p:nvPr/>
        </p:nvSpPr>
        <p:spPr>
          <a:xfrm rot="10800000">
            <a:off x="6556100" y="77475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254"/>
          <p:cNvSpPr/>
          <p:nvPr/>
        </p:nvSpPr>
        <p:spPr>
          <a:xfrm rot="10800000">
            <a:off x="6556100" y="903750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254"/>
          <p:cNvSpPr/>
          <p:nvPr/>
        </p:nvSpPr>
        <p:spPr>
          <a:xfrm>
            <a:off x="5724639" y="3359150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254"/>
          <p:cNvSpPr/>
          <p:nvPr/>
        </p:nvSpPr>
        <p:spPr>
          <a:xfrm>
            <a:off x="6458474" y="4078409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254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9" name="Google Shape;3039;p254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1148" y="22706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40" name="Google Shape;3040;p254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41" name="Google Shape;3041;p254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42" name="Google Shape;3042;p254"/>
          <p:cNvSpPr/>
          <p:nvPr>
            <p:ph idx="2" type="pic"/>
          </p:nvPr>
        </p:nvSpPr>
        <p:spPr>
          <a:xfrm>
            <a:off x="6024575" y="1770075"/>
            <a:ext cx="2822400" cy="1640700"/>
          </a:xfrm>
          <a:prstGeom prst="rect">
            <a:avLst/>
          </a:prstGeom>
          <a:noFill/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3" name="Google Shape;3043;p25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Text with Timer">
  <p:cSld name="CUSTOM_41">
    <p:bg>
      <p:bgPr>
        <a:solidFill>
          <a:schemeClr val="accent4"/>
        </a:solidFill>
      </p:bgPr>
    </p:bg>
    <p:spTree>
      <p:nvGrpSpPr>
        <p:cNvPr id="3044" name="Shape 3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5" name="Google Shape;3045;p255"/>
          <p:cNvSpPr/>
          <p:nvPr/>
        </p:nvSpPr>
        <p:spPr>
          <a:xfrm>
            <a:off x="6278263" y="4015225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255"/>
          <p:cNvSpPr/>
          <p:nvPr/>
        </p:nvSpPr>
        <p:spPr>
          <a:xfrm>
            <a:off x="8166863" y="2808975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255"/>
          <p:cNvSpPr/>
          <p:nvPr/>
        </p:nvSpPr>
        <p:spPr>
          <a:xfrm>
            <a:off x="5440713" y="-15636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255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255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50" name="Google Shape;3050;p255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051" name="Google Shape;3051;p255"/>
          <p:cNvSpPr/>
          <p:nvPr>
            <p:ph idx="2" type="pic"/>
          </p:nvPr>
        </p:nvSpPr>
        <p:spPr>
          <a:xfrm>
            <a:off x="6056325" y="1489075"/>
            <a:ext cx="2790600" cy="1547700"/>
          </a:xfrm>
          <a:prstGeom prst="rect">
            <a:avLst/>
          </a:prstGeom>
          <a:noFill/>
          <a:ln>
            <a:noFill/>
          </a:ln>
        </p:spPr>
      </p:sp>
      <p:sp>
        <p:nvSpPr>
          <p:cNvPr id="3052" name="Google Shape;3052;p25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 Out Quote 1">
  <p:cSld name="SECTION_HEADER_1_1_1_2">
    <p:bg>
      <p:bgPr>
        <a:solidFill>
          <a:srgbClr val="8AA6D3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1700775" y="1445675"/>
            <a:ext cx="6446400" cy="2244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5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2" type="title"/>
          </p:nvPr>
        </p:nvSpPr>
        <p:spPr>
          <a:xfrm>
            <a:off x="5358375" y="4108625"/>
            <a:ext cx="2788800" cy="5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3" type="title"/>
          </p:nvPr>
        </p:nvSpPr>
        <p:spPr>
          <a:xfrm>
            <a:off x="283400" y="274325"/>
            <a:ext cx="4224900" cy="75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Text">
  <p:cSld name="CUSTOM_5">
    <p:bg>
      <p:bgPr>
        <a:solidFill>
          <a:schemeClr val="accent6"/>
        </a:solidFill>
      </p:bgPr>
    </p:bg>
    <p:spTree>
      <p:nvGrpSpPr>
        <p:cNvPr id="3053" name="Shape 3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4" name="Google Shape;3054;p256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9824" y="4375568"/>
            <a:ext cx="1838351" cy="183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5" name="Google Shape;3055;p256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525" y="-872075"/>
            <a:ext cx="1912940" cy="191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6" name="Google Shape;3056;p256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39345">
            <a:off x="-753329" y="4080215"/>
            <a:ext cx="1912949" cy="1912061"/>
          </a:xfrm>
          <a:prstGeom prst="rect">
            <a:avLst/>
          </a:prstGeom>
          <a:noFill/>
          <a:ln>
            <a:noFill/>
          </a:ln>
        </p:spPr>
      </p:pic>
      <p:sp>
        <p:nvSpPr>
          <p:cNvPr id="3057" name="Google Shape;3057;p256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058" name="Google Shape;3058;p256"/>
          <p:cNvSpPr txBox="1"/>
          <p:nvPr>
            <p:ph idx="1" type="body"/>
          </p:nvPr>
        </p:nvSpPr>
        <p:spPr>
          <a:xfrm>
            <a:off x="207600" y="1297525"/>
            <a:ext cx="8524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59" name="Google Shape;3059;p25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Text">
  <p:cSld name="CUSTOM_26">
    <p:bg>
      <p:bgPr>
        <a:solidFill>
          <a:schemeClr val="lt1"/>
        </a:solidFill>
      </p:bgPr>
    </p:bg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" name="Google Shape;3061;p257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2" name="Google Shape;3062;p257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257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257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65" name="Google Shape;3065;p257"/>
          <p:cNvSpPr txBox="1"/>
          <p:nvPr>
            <p:ph idx="1" type="body"/>
          </p:nvPr>
        </p:nvSpPr>
        <p:spPr>
          <a:xfrm>
            <a:off x="219800" y="1250950"/>
            <a:ext cx="8676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066" name="Google Shape;3066;p25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Text">
  <p:cSld name="CUSTOM_37">
    <p:bg>
      <p:bgPr>
        <a:solidFill>
          <a:schemeClr val="lt1"/>
        </a:solidFill>
      </p:bgPr>
    </p:bg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258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258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258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258"/>
          <p:cNvSpPr/>
          <p:nvPr/>
        </p:nvSpPr>
        <p:spPr>
          <a:xfrm>
            <a:off x="-27850" y="4178100"/>
            <a:ext cx="7899000" cy="9654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2" name="Google Shape;3072;p2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3678" y="3912069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73" name="Google Shape;3073;p25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74" name="Google Shape;3074;p258"/>
          <p:cNvSpPr txBox="1"/>
          <p:nvPr>
            <p:ph type="title"/>
          </p:nvPr>
        </p:nvSpPr>
        <p:spPr>
          <a:xfrm>
            <a:off x="174625" y="79375"/>
            <a:ext cx="81405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75" name="Google Shape;3075;p258"/>
          <p:cNvSpPr txBox="1"/>
          <p:nvPr>
            <p:ph idx="1" type="subTitle"/>
          </p:nvPr>
        </p:nvSpPr>
        <p:spPr>
          <a:xfrm>
            <a:off x="166700" y="4276725"/>
            <a:ext cx="68025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076" name="Google Shape;3076;p258"/>
          <p:cNvSpPr txBox="1"/>
          <p:nvPr>
            <p:ph idx="2" type="body"/>
          </p:nvPr>
        </p:nvSpPr>
        <p:spPr>
          <a:xfrm>
            <a:off x="222250" y="1238250"/>
            <a:ext cx="86766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Text">
  <p:cSld name="CUSTOM_6">
    <p:bg>
      <p:bgPr>
        <a:solidFill>
          <a:schemeClr val="accent4"/>
        </a:solidFill>
      </p:bgPr>
    </p:bg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259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259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259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259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82" name="Google Shape;3082;p259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83" name="Google Shape;3083;p25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Text">
  <p:cSld name="CUSTOM_7">
    <p:bg>
      <p:bgPr>
        <a:solidFill>
          <a:schemeClr val="dk1"/>
        </a:solidFill>
      </p:bgPr>
    </p:bg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260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260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260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260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260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0" name="Google Shape;3090;p26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1" name="Google Shape;3091;p260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260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260"/>
          <p:cNvSpPr/>
          <p:nvPr/>
        </p:nvSpPr>
        <p:spPr>
          <a:xfrm>
            <a:off x="402175" y="318800"/>
            <a:ext cx="8359800" cy="44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4" name="Google Shape;3094;p26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5" name="Google Shape;3095;p26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6" name="Google Shape;3096;p260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7" name="Google Shape;3097;p260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098" name="Google Shape;3098;p26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Text">
  <p:cSld name="CUSTOM_45"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0" name="Google Shape;3100;p261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261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261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261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261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5" name="Google Shape;3105;p26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6" name="Google Shape;3106;p261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7" name="Google Shape;3107;p26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347" y="-15078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8" name="Google Shape;3108;p261"/>
          <p:cNvSpPr/>
          <p:nvPr/>
        </p:nvSpPr>
        <p:spPr>
          <a:xfrm>
            <a:off x="801650" y="0"/>
            <a:ext cx="834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9" name="Google Shape;3109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0291">
            <a:off x="7181996" y="3091709"/>
            <a:ext cx="166743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0" name="Google Shape;3110;p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0361">
            <a:off x="7026754" y="2811807"/>
            <a:ext cx="760464" cy="760484"/>
          </a:xfrm>
          <a:prstGeom prst="rect">
            <a:avLst/>
          </a:prstGeom>
          <a:noFill/>
          <a:ln>
            <a:noFill/>
          </a:ln>
        </p:spPr>
      </p:pic>
      <p:sp>
        <p:nvSpPr>
          <p:cNvPr id="3111" name="Google Shape;3111;p26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12" name="Google Shape;3112;p261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13" name="Google Shape;3113;p261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Text">
  <p:cSld name="CUSTOM_46">
    <p:spTree>
      <p:nvGrpSpPr>
        <p:cNvPr id="3114" name="Shape 3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5" name="Google Shape;3115;p262"/>
          <p:cNvSpPr/>
          <p:nvPr/>
        </p:nvSpPr>
        <p:spPr>
          <a:xfrm rot="-5400000">
            <a:off x="6201625" y="775425"/>
            <a:ext cx="37014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262"/>
          <p:cNvSpPr/>
          <p:nvPr/>
        </p:nvSpPr>
        <p:spPr>
          <a:xfrm>
            <a:off x="0" y="-1534437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262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262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262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262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262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2" name="Google Shape;3122;p26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3" name="Google Shape;3123;p262"/>
          <p:cNvSpPr/>
          <p:nvPr/>
        </p:nvSpPr>
        <p:spPr>
          <a:xfrm>
            <a:off x="332400" y="0"/>
            <a:ext cx="8479200" cy="528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4" name="Google Shape;3124;p26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6634" y="4067897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0361">
            <a:off x="8518967" y="2057457"/>
            <a:ext cx="760464" cy="76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6" name="Google Shape;3126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9336">
            <a:off x="1339680" y="396183"/>
            <a:ext cx="760463" cy="76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7" name="Google Shape;3127;p26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9832">
            <a:off x="6503683" y="-382827"/>
            <a:ext cx="1492724" cy="14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8" name="Google Shape;3128;p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5594">
            <a:off x="7348198" y="2163625"/>
            <a:ext cx="2056848" cy="2056848"/>
          </a:xfrm>
          <a:prstGeom prst="rect">
            <a:avLst/>
          </a:prstGeom>
          <a:noFill/>
          <a:ln>
            <a:noFill/>
          </a:ln>
        </p:spPr>
      </p:pic>
      <p:sp>
        <p:nvSpPr>
          <p:cNvPr id="3129" name="Google Shape;3129;p26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30" name="Google Shape;3130;p262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31" name="Google Shape;3131;p262"/>
          <p:cNvSpPr txBox="1"/>
          <p:nvPr>
            <p:ph idx="1" type="body"/>
          </p:nvPr>
        </p:nvSpPr>
        <p:spPr>
          <a:xfrm>
            <a:off x="941925" y="1236350"/>
            <a:ext cx="7359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Two Ideas">
  <p:cSld name="CUSTOM_8">
    <p:bg>
      <p:bgPr>
        <a:solidFill>
          <a:schemeClr val="lt2"/>
        </a:solidFill>
      </p:bgPr>
    </p:bg>
    <p:spTree>
      <p:nvGrpSpPr>
        <p:cNvPr id="3132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3" name="Google Shape;3133;p2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02438" y="-84200"/>
            <a:ext cx="2488724" cy="24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4" name="Google Shape;3134;p2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27862" y="3289575"/>
            <a:ext cx="2488724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35" name="Google Shape;3135;p263"/>
          <p:cNvSpPr/>
          <p:nvPr/>
        </p:nvSpPr>
        <p:spPr>
          <a:xfrm>
            <a:off x="4865875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6" name="Google Shape;3136;p263"/>
          <p:cNvSpPr/>
          <p:nvPr/>
        </p:nvSpPr>
        <p:spPr>
          <a:xfrm>
            <a:off x="989550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7" name="Google Shape;3137;p263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8" name="Google Shape;3138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" y="3616050"/>
            <a:ext cx="1835786" cy="1835786"/>
          </a:xfrm>
          <a:prstGeom prst="rect">
            <a:avLst/>
          </a:prstGeom>
          <a:noFill/>
          <a:ln>
            <a:noFill/>
          </a:ln>
        </p:spPr>
      </p:pic>
      <p:sp>
        <p:nvSpPr>
          <p:cNvPr id="3139" name="Google Shape;3139;p263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140" name="Google Shape;3140;p263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41" name="Google Shape;3141;p263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42" name="Google Shape;3142;p263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43" name="Google Shape;3143;p263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44" name="Google Shape;3144;p26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Two Ideas">
  <p:cSld name="CUSTOM_32">
    <p:bg>
      <p:bgPr>
        <a:solidFill>
          <a:schemeClr val="accent3"/>
        </a:solidFill>
      </p:bgPr>
    </p:bg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6" name="Google Shape;3146;p2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9613" y="-772825"/>
            <a:ext cx="2234373" cy="2234373"/>
          </a:xfrm>
          <a:prstGeom prst="rect">
            <a:avLst/>
          </a:prstGeom>
          <a:noFill/>
          <a:ln>
            <a:noFill/>
          </a:ln>
        </p:spPr>
      </p:pic>
      <p:sp>
        <p:nvSpPr>
          <p:cNvPr id="3147" name="Google Shape;3147;p264"/>
          <p:cNvSpPr/>
          <p:nvPr/>
        </p:nvSpPr>
        <p:spPr>
          <a:xfrm>
            <a:off x="502172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8" name="Google Shape;3148;p264"/>
          <p:cNvSpPr/>
          <p:nvPr/>
        </p:nvSpPr>
        <p:spPr>
          <a:xfrm>
            <a:off x="113187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9" name="Google Shape;3149;p264"/>
          <p:cNvSpPr/>
          <p:nvPr/>
        </p:nvSpPr>
        <p:spPr>
          <a:xfrm>
            <a:off x="494552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0" name="Google Shape;3150;p264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264"/>
          <p:cNvSpPr/>
          <p:nvPr/>
        </p:nvSpPr>
        <p:spPr>
          <a:xfrm>
            <a:off x="105567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2" name="Google Shape;3152;p2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637" y="753038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2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0163" y="4243300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1475" y="3280163"/>
            <a:ext cx="1835786" cy="183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5" name="Google Shape;3155;p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121" y="862808"/>
            <a:ext cx="1760701" cy="17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56" name="Google Shape;3156;p26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57" name="Google Shape;3157;p264"/>
          <p:cNvSpPr txBox="1"/>
          <p:nvPr>
            <p:ph type="title"/>
          </p:nvPr>
        </p:nvSpPr>
        <p:spPr>
          <a:xfrm>
            <a:off x="173000" y="79850"/>
            <a:ext cx="87501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58" name="Google Shape;3158;p264"/>
          <p:cNvSpPr txBox="1"/>
          <p:nvPr>
            <p:ph idx="1" type="subTitle"/>
          </p:nvPr>
        </p:nvSpPr>
        <p:spPr>
          <a:xfrm>
            <a:off x="105797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159" name="Google Shape;3159;p264"/>
          <p:cNvSpPr txBox="1"/>
          <p:nvPr>
            <p:ph idx="2" type="subTitle"/>
          </p:nvPr>
        </p:nvSpPr>
        <p:spPr>
          <a:xfrm>
            <a:off x="494552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160" name="Google Shape;3160;p264"/>
          <p:cNvSpPr txBox="1"/>
          <p:nvPr>
            <p:ph idx="3" type="body"/>
          </p:nvPr>
        </p:nvSpPr>
        <p:spPr>
          <a:xfrm>
            <a:off x="115777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61" name="Google Shape;3161;p264"/>
          <p:cNvSpPr txBox="1"/>
          <p:nvPr>
            <p:ph idx="4" type="body"/>
          </p:nvPr>
        </p:nvSpPr>
        <p:spPr>
          <a:xfrm>
            <a:off x="504362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Two Ideas with Icons">
  <p:cSld name="CUSTOM_29">
    <p:bg>
      <p:bgPr>
        <a:solidFill>
          <a:schemeClr val="lt1"/>
        </a:solidFill>
      </p:bgPr>
    </p:bg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265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65"/>
          <p:cNvSpPr/>
          <p:nvPr/>
        </p:nvSpPr>
        <p:spPr>
          <a:xfrm>
            <a:off x="2053188" y="3304525"/>
            <a:ext cx="6153600" cy="14697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65"/>
          <p:cNvSpPr/>
          <p:nvPr/>
        </p:nvSpPr>
        <p:spPr>
          <a:xfrm>
            <a:off x="569050" y="989052"/>
            <a:ext cx="6153600" cy="22302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65"/>
          <p:cNvSpPr/>
          <p:nvPr/>
        </p:nvSpPr>
        <p:spPr>
          <a:xfrm>
            <a:off x="6077819" y="1303875"/>
            <a:ext cx="1469700" cy="1469700"/>
          </a:xfrm>
          <a:prstGeom prst="ellips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265"/>
          <p:cNvSpPr/>
          <p:nvPr/>
        </p:nvSpPr>
        <p:spPr>
          <a:xfrm>
            <a:off x="716500" y="3409750"/>
            <a:ext cx="1469700" cy="1469700"/>
          </a:xfrm>
          <a:prstGeom prst="ellips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26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69" name="Google Shape;3169;p265"/>
          <p:cNvSpPr txBox="1"/>
          <p:nvPr>
            <p:ph type="title"/>
          </p:nvPr>
        </p:nvSpPr>
        <p:spPr>
          <a:xfrm>
            <a:off x="173000" y="66550"/>
            <a:ext cx="79581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70" name="Google Shape;3170;p265"/>
          <p:cNvSpPr txBox="1"/>
          <p:nvPr>
            <p:ph idx="1" type="body"/>
          </p:nvPr>
        </p:nvSpPr>
        <p:spPr>
          <a:xfrm>
            <a:off x="685350" y="1070100"/>
            <a:ext cx="5336400" cy="2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71" name="Google Shape;3171;p265"/>
          <p:cNvSpPr txBox="1"/>
          <p:nvPr>
            <p:ph idx="2" type="body"/>
          </p:nvPr>
        </p:nvSpPr>
        <p:spPr>
          <a:xfrm>
            <a:off x="2186200" y="3394250"/>
            <a:ext cx="5898300" cy="12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72" name="Google Shape;3172;p265"/>
          <p:cNvSpPr/>
          <p:nvPr>
            <p:ph idx="3" type="pic"/>
          </p:nvPr>
        </p:nvSpPr>
        <p:spPr>
          <a:xfrm>
            <a:off x="6210875" y="1436988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73" name="Google Shape;3173;p265"/>
          <p:cNvSpPr/>
          <p:nvPr>
            <p:ph idx="4" type="pic"/>
          </p:nvPr>
        </p:nvSpPr>
        <p:spPr>
          <a:xfrm>
            <a:off x="849550" y="3542800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Bullet Points 1 1">
  <p:cSld name="TITLE_AND_BODY_6_2_1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283400" y="274325"/>
            <a:ext cx="6528900" cy="45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Proxima Nova"/>
              <a:buNone/>
              <a:defRPr b="1" sz="2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-5075" y="4692075"/>
            <a:ext cx="9172200" cy="456300"/>
          </a:xfrm>
          <a:prstGeom prst="rect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283400" y="908275"/>
            <a:ext cx="85329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8257025" y="4867225"/>
            <a:ext cx="548700" cy="1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1" sz="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500" y="4663450"/>
            <a:ext cx="450350" cy="4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Two Ideas with Icons">
  <p:cSld name="CUSTOM_30">
    <p:bg>
      <p:bgPr>
        <a:solidFill>
          <a:schemeClr val="dk2"/>
        </a:solidFill>
      </p:bgPr>
    </p:bg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266"/>
          <p:cNvSpPr/>
          <p:nvPr/>
        </p:nvSpPr>
        <p:spPr>
          <a:xfrm flipH="1" rot="10800000">
            <a:off x="5200" y="26325"/>
            <a:ext cx="9144000" cy="2938800"/>
          </a:xfrm>
          <a:prstGeom prst="round1Rect">
            <a:avLst>
              <a:gd fmla="val 2657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6" name="Google Shape;3176;p266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7" name="Google Shape;3177;p266"/>
          <p:cNvSpPr/>
          <p:nvPr/>
        </p:nvSpPr>
        <p:spPr>
          <a:xfrm>
            <a:off x="663563" y="111987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8" name="Google Shape;3178;p266"/>
          <p:cNvSpPr/>
          <p:nvPr/>
        </p:nvSpPr>
        <p:spPr>
          <a:xfrm>
            <a:off x="655788" y="333722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26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80" name="Google Shape;3180;p266"/>
          <p:cNvSpPr txBox="1"/>
          <p:nvPr>
            <p:ph type="title"/>
          </p:nvPr>
        </p:nvSpPr>
        <p:spPr>
          <a:xfrm>
            <a:off x="173000" y="79850"/>
            <a:ext cx="80847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1" name="Google Shape;3181;p266"/>
          <p:cNvSpPr txBox="1"/>
          <p:nvPr>
            <p:ph idx="1" type="body"/>
          </p:nvPr>
        </p:nvSpPr>
        <p:spPr>
          <a:xfrm>
            <a:off x="2497550" y="1104550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2" name="Google Shape;3182;p266"/>
          <p:cNvSpPr txBox="1"/>
          <p:nvPr>
            <p:ph idx="2" type="body"/>
          </p:nvPr>
        </p:nvSpPr>
        <p:spPr>
          <a:xfrm>
            <a:off x="2497550" y="3273638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183" name="Google Shape;3183;p266"/>
          <p:cNvSpPr/>
          <p:nvPr>
            <p:ph idx="3" type="pic"/>
          </p:nvPr>
        </p:nvSpPr>
        <p:spPr>
          <a:xfrm>
            <a:off x="788850" y="1252925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84" name="Google Shape;3184;p266"/>
          <p:cNvSpPr/>
          <p:nvPr>
            <p:ph idx="4" type="pic"/>
          </p:nvPr>
        </p:nvSpPr>
        <p:spPr>
          <a:xfrm>
            <a:off x="788850" y="3470275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Three Ideas">
  <p:cSld name="CUSTOM_9">
    <p:bg>
      <p:bgPr>
        <a:solidFill>
          <a:schemeClr val="lt1"/>
        </a:solidFill>
      </p:bgPr>
    </p:bg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267"/>
          <p:cNvSpPr/>
          <p:nvPr/>
        </p:nvSpPr>
        <p:spPr>
          <a:xfrm>
            <a:off x="59673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267"/>
          <p:cNvSpPr txBox="1"/>
          <p:nvPr>
            <p:ph idx="1" type="body"/>
          </p:nvPr>
        </p:nvSpPr>
        <p:spPr>
          <a:xfrm>
            <a:off x="606872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88" name="Google Shape;3188;p267"/>
          <p:cNvSpPr txBox="1"/>
          <p:nvPr>
            <p:ph idx="2" type="body"/>
          </p:nvPr>
        </p:nvSpPr>
        <p:spPr>
          <a:xfrm>
            <a:off x="606872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89" name="Google Shape;3189;p267"/>
          <p:cNvSpPr/>
          <p:nvPr/>
        </p:nvSpPr>
        <p:spPr>
          <a:xfrm>
            <a:off x="3547996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267"/>
          <p:cNvSpPr/>
          <p:nvPr/>
        </p:nvSpPr>
        <p:spPr>
          <a:xfrm>
            <a:off x="11286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267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2" name="Google Shape;3192;p2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212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93" name="Google Shape;3193;p267"/>
          <p:cNvSpPr txBox="1"/>
          <p:nvPr/>
        </p:nvSpPr>
        <p:spPr>
          <a:xfrm>
            <a:off x="15122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94" name="Google Shape;3194;p2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1500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95" name="Google Shape;3195;p267"/>
          <p:cNvSpPr txBox="1"/>
          <p:nvPr/>
        </p:nvSpPr>
        <p:spPr>
          <a:xfrm>
            <a:off x="3931500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96" name="Google Shape;3196;p2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851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197" name="Google Shape;3197;p267"/>
          <p:cNvSpPr txBox="1"/>
          <p:nvPr/>
        </p:nvSpPr>
        <p:spPr>
          <a:xfrm>
            <a:off x="63508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98" name="Google Shape;3198;p267"/>
          <p:cNvSpPr txBox="1"/>
          <p:nvPr>
            <p:ph type="ctrTitle"/>
          </p:nvPr>
        </p:nvSpPr>
        <p:spPr>
          <a:xfrm>
            <a:off x="16535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199" name="Google Shape;3199;p267"/>
          <p:cNvSpPr txBox="1"/>
          <p:nvPr>
            <p:ph idx="3" type="body"/>
          </p:nvPr>
        </p:nvSpPr>
        <p:spPr>
          <a:xfrm>
            <a:off x="124567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200" name="Google Shape;3200;p267"/>
          <p:cNvSpPr txBox="1"/>
          <p:nvPr>
            <p:ph idx="4" type="body"/>
          </p:nvPr>
        </p:nvSpPr>
        <p:spPr>
          <a:xfrm>
            <a:off x="124567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201" name="Google Shape;3201;p267"/>
          <p:cNvSpPr txBox="1"/>
          <p:nvPr>
            <p:ph idx="5" type="body"/>
          </p:nvPr>
        </p:nvSpPr>
        <p:spPr>
          <a:xfrm>
            <a:off x="3665000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202" name="Google Shape;3202;p267"/>
          <p:cNvSpPr txBox="1"/>
          <p:nvPr>
            <p:ph idx="6" type="body"/>
          </p:nvPr>
        </p:nvSpPr>
        <p:spPr>
          <a:xfrm>
            <a:off x="3665000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203" name="Google Shape;3203;p26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Three Ideas">
  <p:cSld name="CUSTOM_28">
    <p:bg>
      <p:bgPr>
        <a:solidFill>
          <a:schemeClr val="accent3"/>
        </a:solidFill>
      </p:bgPr>
    </p:bg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268"/>
          <p:cNvSpPr/>
          <p:nvPr/>
        </p:nvSpPr>
        <p:spPr>
          <a:xfrm>
            <a:off x="6096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268"/>
          <p:cNvSpPr/>
          <p:nvPr/>
        </p:nvSpPr>
        <p:spPr>
          <a:xfrm>
            <a:off x="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268"/>
          <p:cNvSpPr/>
          <p:nvPr/>
        </p:nvSpPr>
        <p:spPr>
          <a:xfrm>
            <a:off x="3048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268"/>
          <p:cNvSpPr/>
          <p:nvPr/>
        </p:nvSpPr>
        <p:spPr>
          <a:xfrm>
            <a:off x="-26050" y="4341500"/>
            <a:ext cx="8498400" cy="8022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9" name="Google Shape;3209;p2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8412" y="4077356"/>
            <a:ext cx="1061576" cy="10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0" name="Google Shape;3210;p268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-5400000">
            <a:off x="-166676" y="157449"/>
            <a:ext cx="335677" cy="3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1" name="Google Shape;3211;p268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-26050" y="569923"/>
            <a:ext cx="278374" cy="29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2" name="Google Shape;3212;p268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6299999">
            <a:off x="8782127" y="241655"/>
            <a:ext cx="548698" cy="57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3" name="Google Shape;3213;p268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8570788" y="-154596"/>
            <a:ext cx="352026" cy="36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4" name="Google Shape;3214;p268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192150" y="-257725"/>
            <a:ext cx="548700" cy="575457"/>
          </a:xfrm>
          <a:prstGeom prst="rect">
            <a:avLst/>
          </a:prstGeom>
          <a:noFill/>
          <a:ln>
            <a:noFill/>
          </a:ln>
        </p:spPr>
      </p:pic>
      <p:sp>
        <p:nvSpPr>
          <p:cNvPr id="3215" name="Google Shape;3215;p268"/>
          <p:cNvSpPr txBox="1"/>
          <p:nvPr>
            <p:ph type="title"/>
          </p:nvPr>
        </p:nvSpPr>
        <p:spPr>
          <a:xfrm>
            <a:off x="399225" y="166350"/>
            <a:ext cx="79404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16" name="Google Shape;3216;p268"/>
          <p:cNvSpPr txBox="1"/>
          <p:nvPr>
            <p:ph idx="1" type="subTitle"/>
          </p:nvPr>
        </p:nvSpPr>
        <p:spPr>
          <a:xfrm>
            <a:off x="111600" y="4556175"/>
            <a:ext cx="7685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217" name="Google Shape;3217;p268"/>
          <p:cNvSpPr txBox="1"/>
          <p:nvPr>
            <p:ph idx="2" type="subTitle"/>
          </p:nvPr>
        </p:nvSpPr>
        <p:spPr>
          <a:xfrm>
            <a:off x="11312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218" name="Google Shape;3218;p268"/>
          <p:cNvSpPr txBox="1"/>
          <p:nvPr>
            <p:ph idx="3" type="subTitle"/>
          </p:nvPr>
        </p:nvSpPr>
        <p:spPr>
          <a:xfrm>
            <a:off x="3166500" y="1073475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219" name="Google Shape;3219;p268"/>
          <p:cNvSpPr txBox="1"/>
          <p:nvPr>
            <p:ph idx="4" type="subTitle"/>
          </p:nvPr>
        </p:nvSpPr>
        <p:spPr>
          <a:xfrm>
            <a:off x="621987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220" name="Google Shape;3220;p268"/>
          <p:cNvSpPr txBox="1"/>
          <p:nvPr>
            <p:ph idx="5" type="body"/>
          </p:nvPr>
        </p:nvSpPr>
        <p:spPr>
          <a:xfrm>
            <a:off x="113125" y="17366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221" name="Google Shape;3221;p268"/>
          <p:cNvSpPr txBox="1"/>
          <p:nvPr>
            <p:ph idx="6" type="body"/>
          </p:nvPr>
        </p:nvSpPr>
        <p:spPr>
          <a:xfrm>
            <a:off x="3166500" y="1740738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222" name="Google Shape;3222;p268"/>
          <p:cNvSpPr txBox="1"/>
          <p:nvPr>
            <p:ph idx="7" type="body"/>
          </p:nvPr>
        </p:nvSpPr>
        <p:spPr>
          <a:xfrm>
            <a:off x="6210150" y="17932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223" name="Google Shape;3223;p26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Connected Ideas">
  <p:cSld name="CUSTOM_31">
    <p:bg>
      <p:bgPr>
        <a:solidFill>
          <a:schemeClr val="accent4"/>
        </a:solidFill>
      </p:bgPr>
    </p:bg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269"/>
          <p:cNvSpPr/>
          <p:nvPr/>
        </p:nvSpPr>
        <p:spPr>
          <a:xfrm>
            <a:off x="0" y="23419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6" name="Google Shape;3226;p269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7" name="Google Shape;3227;p269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8" name="Google Shape;3228;p269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269"/>
          <p:cNvSpPr/>
          <p:nvPr/>
        </p:nvSpPr>
        <p:spPr>
          <a:xfrm>
            <a:off x="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0" name="Google Shape;3230;p269"/>
          <p:cNvSpPr/>
          <p:nvPr/>
        </p:nvSpPr>
        <p:spPr>
          <a:xfrm>
            <a:off x="1300775" y="1380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1" name="Google Shape;3231;p269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269"/>
          <p:cNvSpPr/>
          <p:nvPr/>
        </p:nvSpPr>
        <p:spPr>
          <a:xfrm>
            <a:off x="1300775" y="29718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269"/>
          <p:cNvSpPr/>
          <p:nvPr/>
        </p:nvSpPr>
        <p:spPr>
          <a:xfrm>
            <a:off x="4783750" y="13412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269"/>
          <p:cNvSpPr/>
          <p:nvPr/>
        </p:nvSpPr>
        <p:spPr>
          <a:xfrm>
            <a:off x="4783750" y="2976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5" name="Google Shape;3235;p269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2984226"/>
            <a:ext cx="1283326" cy="12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6" name="Google Shape;3236;p269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1431401"/>
            <a:ext cx="1283326" cy="12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7" name="Google Shape;3237;p26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238" name="Google Shape;3238;p269"/>
          <p:cNvSpPr txBox="1"/>
          <p:nvPr>
            <p:ph type="title"/>
          </p:nvPr>
        </p:nvSpPr>
        <p:spPr>
          <a:xfrm>
            <a:off x="173000" y="119775"/>
            <a:ext cx="8736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9" name="Google Shape;3239;p269"/>
          <p:cNvSpPr txBox="1"/>
          <p:nvPr>
            <p:ph idx="1" type="subTitle"/>
          </p:nvPr>
        </p:nvSpPr>
        <p:spPr>
          <a:xfrm>
            <a:off x="153040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3240" name="Google Shape;3240;p269"/>
          <p:cNvSpPr txBox="1"/>
          <p:nvPr>
            <p:ph idx="2" type="subTitle"/>
          </p:nvPr>
        </p:nvSpPr>
        <p:spPr>
          <a:xfrm>
            <a:off x="1530875" y="31628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3241" name="Google Shape;3241;p269"/>
          <p:cNvSpPr txBox="1"/>
          <p:nvPr>
            <p:ph idx="3" type="subTitle"/>
          </p:nvPr>
        </p:nvSpPr>
        <p:spPr>
          <a:xfrm>
            <a:off x="501385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3242" name="Google Shape;3242;p269"/>
          <p:cNvSpPr txBox="1"/>
          <p:nvPr>
            <p:ph idx="4" type="subTitle"/>
          </p:nvPr>
        </p:nvSpPr>
        <p:spPr>
          <a:xfrm>
            <a:off x="5013850" y="31736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Text with Images">
  <p:cSld name="CUSTOM_10">
    <p:bg>
      <p:bgPr>
        <a:solidFill>
          <a:schemeClr val="accent1"/>
        </a:solidFill>
      </p:bgPr>
    </p:bg>
    <p:spTree>
      <p:nvGrpSpPr>
        <p:cNvPr id="3243" name="Shape 3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4" name="Google Shape;3244;p270"/>
          <p:cNvSpPr/>
          <p:nvPr/>
        </p:nvSpPr>
        <p:spPr>
          <a:xfrm flipH="1">
            <a:off x="3779025" y="3578392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270"/>
          <p:cNvSpPr/>
          <p:nvPr/>
        </p:nvSpPr>
        <p:spPr>
          <a:xfrm flipH="1">
            <a:off x="3779025" y="236852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270"/>
          <p:cNvSpPr/>
          <p:nvPr/>
        </p:nvSpPr>
        <p:spPr>
          <a:xfrm rot="10800000">
            <a:off x="4632825" y="0"/>
            <a:ext cx="45072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270"/>
          <p:cNvSpPr/>
          <p:nvPr/>
        </p:nvSpPr>
        <p:spPr>
          <a:xfrm flipH="1" rot="10800000">
            <a:off x="0" y="118410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270"/>
          <p:cNvSpPr/>
          <p:nvPr/>
        </p:nvSpPr>
        <p:spPr>
          <a:xfrm flipH="1" rot="10800000">
            <a:off x="0" y="-25771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270"/>
          <p:cNvSpPr txBox="1"/>
          <p:nvPr>
            <p:ph idx="1" type="body"/>
          </p:nvPr>
        </p:nvSpPr>
        <p:spPr>
          <a:xfrm>
            <a:off x="4923225" y="152850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250" name="Google Shape;3250;p270"/>
          <p:cNvSpPr txBox="1"/>
          <p:nvPr>
            <p:ph type="ctrTitle"/>
          </p:nvPr>
        </p:nvSpPr>
        <p:spPr>
          <a:xfrm>
            <a:off x="4923225" y="457675"/>
            <a:ext cx="3926400" cy="10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1" name="Google Shape;3251;p270"/>
          <p:cNvSpPr/>
          <p:nvPr>
            <p:ph idx="2" type="pic"/>
          </p:nvPr>
        </p:nvSpPr>
        <p:spPr>
          <a:xfrm>
            <a:off x="1166200" y="449125"/>
            <a:ext cx="2431200" cy="1377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2" name="Google Shape;3252;p270"/>
          <p:cNvSpPr/>
          <p:nvPr>
            <p:ph idx="3" type="pic"/>
          </p:nvPr>
        </p:nvSpPr>
        <p:spPr>
          <a:xfrm>
            <a:off x="271900" y="2203600"/>
            <a:ext cx="2057400" cy="1499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3" name="Google Shape;3253;p270"/>
          <p:cNvSpPr/>
          <p:nvPr>
            <p:ph idx="4" type="pic"/>
          </p:nvPr>
        </p:nvSpPr>
        <p:spPr>
          <a:xfrm>
            <a:off x="2597578" y="2203600"/>
            <a:ext cx="1615800" cy="21906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4" name="Google Shape;3254;p27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255" name="Google Shape;3255;p2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3025" y="3740125"/>
            <a:ext cx="1531827" cy="153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Timeline">
  <p:cSld name="CUSTOM_11_1">
    <p:bg>
      <p:bgPr>
        <a:solidFill>
          <a:schemeClr val="lt1"/>
        </a:solidFill>
      </p:bgPr>
    </p:bg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271"/>
          <p:cNvSpPr txBox="1"/>
          <p:nvPr>
            <p:ph idx="1" type="body"/>
          </p:nvPr>
        </p:nvSpPr>
        <p:spPr>
          <a:xfrm>
            <a:off x="73965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58" name="Google Shape;3258;p271"/>
          <p:cNvSpPr txBox="1"/>
          <p:nvPr>
            <p:ph type="ctrTitle"/>
          </p:nvPr>
        </p:nvSpPr>
        <p:spPr>
          <a:xfrm>
            <a:off x="165350" y="235203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3259" name="Google Shape;3259;p271"/>
          <p:cNvCxnSpPr/>
          <p:nvPr/>
        </p:nvCxnSpPr>
        <p:spPr>
          <a:xfrm>
            <a:off x="2740266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0" name="Google Shape;3260;p271"/>
          <p:cNvCxnSpPr/>
          <p:nvPr/>
        </p:nvCxnSpPr>
        <p:spPr>
          <a:xfrm>
            <a:off x="4527594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1" name="Google Shape;3261;p271"/>
          <p:cNvCxnSpPr/>
          <p:nvPr/>
        </p:nvCxnSpPr>
        <p:spPr>
          <a:xfrm>
            <a:off x="6314922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2" name="Google Shape;3262;p271"/>
          <p:cNvCxnSpPr/>
          <p:nvPr/>
        </p:nvCxnSpPr>
        <p:spPr>
          <a:xfrm>
            <a:off x="952938" y="3632375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3" name="Google Shape;3263;p271"/>
          <p:cNvCxnSpPr/>
          <p:nvPr/>
        </p:nvCxnSpPr>
        <p:spPr>
          <a:xfrm>
            <a:off x="8102250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4" name="Google Shape;3264;p271"/>
          <p:cNvSpPr/>
          <p:nvPr/>
        </p:nvSpPr>
        <p:spPr>
          <a:xfrm>
            <a:off x="5524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5" name="Google Shape;3265;p271"/>
          <p:cNvSpPr/>
          <p:nvPr/>
        </p:nvSpPr>
        <p:spPr>
          <a:xfrm>
            <a:off x="233682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6" name="Google Shape;3266;p271"/>
          <p:cNvSpPr/>
          <p:nvPr/>
        </p:nvSpPr>
        <p:spPr>
          <a:xfrm>
            <a:off x="76901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7" name="Google Shape;3267;p271"/>
          <p:cNvSpPr/>
          <p:nvPr/>
        </p:nvSpPr>
        <p:spPr>
          <a:xfrm>
            <a:off x="412125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8" name="Google Shape;3268;p271"/>
          <p:cNvSpPr/>
          <p:nvPr/>
        </p:nvSpPr>
        <p:spPr>
          <a:xfrm>
            <a:off x="590567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69" name="Google Shape;3269;p271"/>
          <p:cNvSpPr txBox="1"/>
          <p:nvPr>
            <p:ph idx="2" type="body"/>
          </p:nvPr>
        </p:nvSpPr>
        <p:spPr>
          <a:xfrm>
            <a:off x="2472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70" name="Google Shape;3270;p271"/>
          <p:cNvSpPr txBox="1"/>
          <p:nvPr>
            <p:ph idx="3" type="body"/>
          </p:nvPr>
        </p:nvSpPr>
        <p:spPr>
          <a:xfrm>
            <a:off x="560917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71" name="Google Shape;3271;p271"/>
          <p:cNvSpPr txBox="1"/>
          <p:nvPr>
            <p:ph idx="4" type="body"/>
          </p:nvPr>
        </p:nvSpPr>
        <p:spPr>
          <a:xfrm>
            <a:off x="382185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72" name="Google Shape;3272;p271"/>
          <p:cNvSpPr txBox="1"/>
          <p:nvPr>
            <p:ph idx="5" type="body"/>
          </p:nvPr>
        </p:nvSpPr>
        <p:spPr>
          <a:xfrm>
            <a:off x="203452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b="1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273" name="Google Shape;3273;p27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Key Point">
  <p:cSld name="CUSTOM_12">
    <p:bg>
      <p:bgPr>
        <a:solidFill>
          <a:schemeClr val="dk1"/>
        </a:solidFill>
      </p:bgPr>
    </p:bg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272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272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272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272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272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0" name="Google Shape;3280;p27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1" name="Google Shape;3281;p272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272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3" name="Google Shape;3283;p27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4" name="Google Shape;3284;p27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5" name="Google Shape;3285;p272"/>
          <p:cNvSpPr/>
          <p:nvPr/>
        </p:nvSpPr>
        <p:spPr>
          <a:xfrm flipH="1"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6" name="Google Shape;3286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7" name="Google Shape;3287;p272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288" name="Google Shape;3288;p27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Key Point">
  <p:cSld name="CUSTOM_43">
    <p:bg>
      <p:bgPr>
        <a:solidFill>
          <a:schemeClr val="accent4"/>
        </a:solidFill>
      </p:bgPr>
    </p:bg>
    <p:spTree>
      <p:nvGrpSpPr>
        <p:cNvPr id="3289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0" name="Google Shape;3290;p273"/>
          <p:cNvSpPr/>
          <p:nvPr/>
        </p:nvSpPr>
        <p:spPr>
          <a:xfrm>
            <a:off x="0" y="2110775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1" name="Google Shape;3291;p273"/>
          <p:cNvSpPr/>
          <p:nvPr/>
        </p:nvSpPr>
        <p:spPr>
          <a:xfrm>
            <a:off x="0" y="3418107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2" name="Google Shape;3292;p273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3" name="Google Shape;3293;p273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4" name="Google Shape;3294;p273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5" name="Google Shape;3295;p273"/>
          <p:cNvSpPr/>
          <p:nvPr/>
        </p:nvSpPr>
        <p:spPr>
          <a:xfrm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6" name="Google Shape;3296;p2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7" name="Google Shape;3297;p27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298" name="Google Shape;3298;p273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ig Idea: Question">
  <p:cSld name="CUSTOM_38">
    <p:bg>
      <p:bgPr>
        <a:solidFill>
          <a:schemeClr val="accent3"/>
        </a:solidFill>
      </p:bgPr>
    </p:bg>
    <p:spTree>
      <p:nvGrpSpPr>
        <p:cNvPr id="3299" name="Shape 3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0" name="Google Shape;3300;p274"/>
          <p:cNvSpPr/>
          <p:nvPr/>
        </p:nvSpPr>
        <p:spPr>
          <a:xfrm flipH="1" rot="10800000">
            <a:off x="596675" y="2310175"/>
            <a:ext cx="7899300" cy="28410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1" name="Google Shape;3301;p274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2" name="Google Shape;3302;p2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7399" y="2361526"/>
            <a:ext cx="1631375" cy="16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3" name="Google Shape;3303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401" y="2612051"/>
            <a:ext cx="2309202" cy="2309202"/>
          </a:xfrm>
          <a:prstGeom prst="rect">
            <a:avLst/>
          </a:prstGeom>
          <a:noFill/>
          <a:ln>
            <a:noFill/>
          </a:ln>
        </p:spPr>
      </p:pic>
      <p:sp>
        <p:nvSpPr>
          <p:cNvPr id="3304" name="Google Shape;3304;p27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305" name="Google Shape;3305;p274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ig Idea: Answer">
  <p:cSld name="CUSTOM_39">
    <p:bg>
      <p:bgPr>
        <a:solidFill>
          <a:schemeClr val="accent3"/>
        </a:solidFill>
      </p:bgPr>
    </p:bg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275"/>
          <p:cNvSpPr/>
          <p:nvPr/>
        </p:nvSpPr>
        <p:spPr>
          <a:xfrm flipH="1" rot="10800000">
            <a:off x="596675" y="2293675"/>
            <a:ext cx="7899300" cy="28575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275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9" name="Google Shape;3309;p2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3713451"/>
            <a:ext cx="1682299" cy="168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0" name="Google Shape;3310;p275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11" name="Google Shape;3311;p275"/>
          <p:cNvSpPr txBox="1"/>
          <p:nvPr>
            <p:ph idx="1" type="subTitle"/>
          </p:nvPr>
        </p:nvSpPr>
        <p:spPr>
          <a:xfrm>
            <a:off x="952500" y="2786075"/>
            <a:ext cx="7193100" cy="13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312" name="Google Shape;3312;p27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Martian Green">
  <p:cSld name="SECTION_HEADER_1">
    <p:bg>
      <p:bgPr>
        <a:solidFill>
          <a:srgbClr val="0BD956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274325" y="377250"/>
            <a:ext cx="3286200" cy="438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4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2" name="Google Shape;162;p28"/>
          <p:cNvSpPr txBox="1"/>
          <p:nvPr>
            <p:ph idx="2" type="title"/>
          </p:nvPr>
        </p:nvSpPr>
        <p:spPr>
          <a:xfrm>
            <a:off x="3904500" y="274325"/>
            <a:ext cx="4869900" cy="438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000000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000000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000000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000000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000000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000000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000000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63" name="Google Shape;163;p28"/>
          <p:cNvPicPr preferRelativeResize="0"/>
          <p:nvPr/>
        </p:nvPicPr>
        <p:blipFill rotWithShape="1">
          <a:blip r:embed="rId2">
            <a:alphaModFix/>
          </a:blip>
          <a:srcRect b="13551" l="0" r="0" t="13551"/>
          <a:stretch/>
        </p:blipFill>
        <p:spPr>
          <a:xfrm>
            <a:off x="112225" y="4762738"/>
            <a:ext cx="548700" cy="309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Image">
  <p:cSld name="CUSTOM_13">
    <p:bg>
      <p:bgPr>
        <a:solidFill>
          <a:schemeClr val="accent3"/>
        </a:solidFill>
      </p:bgPr>
    </p:bg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4" name="Google Shape;3314;p2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Google Shape;3315;p2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416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Google Shape;3316;p2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445847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3317" name="Google Shape;3317;p276"/>
          <p:cNvSpPr/>
          <p:nvPr/>
        </p:nvSpPr>
        <p:spPr>
          <a:xfrm>
            <a:off x="150998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276"/>
          <p:cNvSpPr/>
          <p:nvPr/>
        </p:nvSpPr>
        <p:spPr>
          <a:xfrm>
            <a:off x="-7620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276"/>
          <p:cNvSpPr/>
          <p:nvPr/>
        </p:nvSpPr>
        <p:spPr>
          <a:xfrm>
            <a:off x="147863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276"/>
          <p:cNvSpPr/>
          <p:nvPr/>
        </p:nvSpPr>
        <p:spPr>
          <a:xfrm>
            <a:off x="778403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276"/>
          <p:cNvSpPr/>
          <p:nvPr/>
        </p:nvSpPr>
        <p:spPr>
          <a:xfrm>
            <a:off x="619785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2" name="Google Shape;3322;p276"/>
          <p:cNvSpPr/>
          <p:nvPr/>
        </p:nvSpPr>
        <p:spPr>
          <a:xfrm>
            <a:off x="775268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3" name="Google Shape;3323;p2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91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2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96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2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2537" y="453822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3326" name="Google Shape;3326;p276"/>
          <p:cNvSpPr/>
          <p:nvPr>
            <p:ph idx="2" type="pic"/>
          </p:nvPr>
        </p:nvSpPr>
        <p:spPr>
          <a:xfrm>
            <a:off x="1206300" y="702588"/>
            <a:ext cx="6731400" cy="3738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327" name="Google Shape;3327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8" name="Google Shape;3328;p27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Image">
  <p:cSld name="CUSTOM_49">
    <p:bg>
      <p:bgPr>
        <a:solidFill>
          <a:schemeClr val="accent1"/>
        </a:solidFill>
      </p:bgPr>
    </p:bg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0" name="Google Shape;3330;p277"/>
          <p:cNvGrpSpPr/>
          <p:nvPr/>
        </p:nvGrpSpPr>
        <p:grpSpPr>
          <a:xfrm>
            <a:off x="6168750" y="-385012"/>
            <a:ext cx="2845225" cy="5793313"/>
            <a:chOff x="37850" y="-156412"/>
            <a:chExt cx="2845225" cy="5793313"/>
          </a:xfrm>
        </p:grpSpPr>
        <p:sp>
          <p:nvSpPr>
            <p:cNvPr id="3331" name="Google Shape;3331;p277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277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33" name="Google Shape;3333;p2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4" name="Google Shape;3334;p2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5" name="Google Shape;3335;p277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36" name="Google Shape;3336;p2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37" name="Google Shape;3337;p277"/>
          <p:cNvGrpSpPr/>
          <p:nvPr/>
        </p:nvGrpSpPr>
        <p:grpSpPr>
          <a:xfrm>
            <a:off x="37850" y="-385012"/>
            <a:ext cx="2845225" cy="5793313"/>
            <a:chOff x="37850" y="-156412"/>
            <a:chExt cx="2845225" cy="5793313"/>
          </a:xfrm>
        </p:grpSpPr>
        <p:sp>
          <p:nvSpPr>
            <p:cNvPr id="3338" name="Google Shape;3338;p277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277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40" name="Google Shape;3340;p2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1" name="Google Shape;3341;p277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42" name="Google Shape;3342;p2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3" name="Google Shape;3343;p27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3344" name="Google Shape;3344;p277"/>
          <p:cNvGrpSpPr/>
          <p:nvPr/>
        </p:nvGrpSpPr>
        <p:grpSpPr>
          <a:xfrm>
            <a:off x="3103300" y="-385012"/>
            <a:ext cx="2845225" cy="5793313"/>
            <a:chOff x="37850" y="-156412"/>
            <a:chExt cx="2845225" cy="5793313"/>
          </a:xfrm>
        </p:grpSpPr>
        <p:sp>
          <p:nvSpPr>
            <p:cNvPr id="3345" name="Google Shape;3345;p277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277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47" name="Google Shape;3347;p2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8" name="Google Shape;3348;p2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9" name="Google Shape;3349;p277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50" name="Google Shape;3350;p27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1" name="Google Shape;3351;p277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352" name="Google Shape;3352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Image">
  <p:cSld name="CUSTOM_50">
    <p:bg>
      <p:bgPr>
        <a:solidFill>
          <a:schemeClr val="lt1"/>
        </a:solidFill>
      </p:bgPr>
    </p:bg>
    <p:spTree>
      <p:nvGrpSpPr>
        <p:cNvPr id="3353" name="Shape 3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4" name="Google Shape;3354;p2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5" name="Google Shape;3355;p278"/>
          <p:cNvGrpSpPr/>
          <p:nvPr/>
        </p:nvGrpSpPr>
        <p:grpSpPr>
          <a:xfrm>
            <a:off x="6652205" y="155979"/>
            <a:ext cx="2352712" cy="5143546"/>
            <a:chOff x="6728405" y="155979"/>
            <a:chExt cx="2352712" cy="5143546"/>
          </a:xfrm>
        </p:grpSpPr>
        <p:sp>
          <p:nvSpPr>
            <p:cNvPr id="3356" name="Google Shape;3356;p278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278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278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278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60" name="Google Shape;3360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2" name="Google Shape;3362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3" name="Google Shape;3363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4" name="Google Shape;3364;p27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3365" name="Google Shape;3365;p278"/>
          <p:cNvGrpSpPr/>
          <p:nvPr/>
        </p:nvGrpSpPr>
        <p:grpSpPr>
          <a:xfrm>
            <a:off x="3851830" y="155979"/>
            <a:ext cx="2352712" cy="5143546"/>
            <a:chOff x="6728405" y="155979"/>
            <a:chExt cx="2352712" cy="5143546"/>
          </a:xfrm>
        </p:grpSpPr>
        <p:sp>
          <p:nvSpPr>
            <p:cNvPr id="3366" name="Google Shape;3366;p278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278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278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278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70" name="Google Shape;3370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1" name="Google Shape;3371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2" name="Google Shape;3372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3" name="Google Shape;3373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4" name="Google Shape;3374;p278"/>
          <p:cNvGrpSpPr/>
          <p:nvPr/>
        </p:nvGrpSpPr>
        <p:grpSpPr>
          <a:xfrm>
            <a:off x="1051455" y="155979"/>
            <a:ext cx="2352712" cy="5143546"/>
            <a:chOff x="6728405" y="155979"/>
            <a:chExt cx="2352712" cy="5143546"/>
          </a:xfrm>
        </p:grpSpPr>
        <p:sp>
          <p:nvSpPr>
            <p:cNvPr id="3375" name="Google Shape;3375;p278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278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278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278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79" name="Google Shape;3379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1" name="Google Shape;3381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2" name="Google Shape;3382;p2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83" name="Google Shape;3383;p278"/>
          <p:cNvSpPr/>
          <p:nvPr/>
        </p:nvSpPr>
        <p:spPr>
          <a:xfrm flipH="1" rot="10800000">
            <a:off x="-346608" y="1523594"/>
            <a:ext cx="950400" cy="10407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AA6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4" name="Google Shape;3384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1417"/>
            <a:ext cx="769802" cy="76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5" name="Google Shape;3385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61404"/>
            <a:ext cx="769802" cy="7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3386" name="Google Shape;3386;p278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Multiple Images">
  <p:cSld name="CUSTOM_14">
    <p:bg>
      <p:bgPr>
        <a:solidFill>
          <a:schemeClr val="accent2"/>
        </a:solidFill>
      </p:bgPr>
    </p:bg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8" name="Google Shape;3388;p279"/>
          <p:cNvSpPr/>
          <p:nvPr/>
        </p:nvSpPr>
        <p:spPr>
          <a:xfrm>
            <a:off x="-27850" y="817675"/>
            <a:ext cx="9171900" cy="4326000"/>
          </a:xfrm>
          <a:prstGeom prst="round1Rect">
            <a:avLst>
              <a:gd fmla="val 134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9" name="Google Shape;3389;p279"/>
          <p:cNvSpPr/>
          <p:nvPr>
            <p:ph idx="2" type="pic"/>
          </p:nvPr>
        </p:nvSpPr>
        <p:spPr>
          <a:xfrm>
            <a:off x="890050" y="1222625"/>
            <a:ext cx="2473500" cy="1658400"/>
          </a:xfrm>
          <a:prstGeom prst="rect">
            <a:avLst/>
          </a:prstGeom>
          <a:noFill/>
          <a:ln>
            <a:noFill/>
          </a:ln>
        </p:spPr>
      </p:sp>
      <p:sp>
        <p:nvSpPr>
          <p:cNvPr id="3390" name="Google Shape;3390;p279"/>
          <p:cNvSpPr/>
          <p:nvPr>
            <p:ph idx="3" type="pic"/>
          </p:nvPr>
        </p:nvSpPr>
        <p:spPr>
          <a:xfrm>
            <a:off x="890050" y="3004825"/>
            <a:ext cx="2473500" cy="1395000"/>
          </a:xfrm>
          <a:prstGeom prst="rect">
            <a:avLst/>
          </a:prstGeom>
          <a:noFill/>
          <a:ln>
            <a:noFill/>
          </a:ln>
        </p:spPr>
      </p:sp>
      <p:sp>
        <p:nvSpPr>
          <p:cNvPr id="3391" name="Google Shape;3391;p279"/>
          <p:cNvSpPr/>
          <p:nvPr>
            <p:ph idx="4" type="pic"/>
          </p:nvPr>
        </p:nvSpPr>
        <p:spPr>
          <a:xfrm>
            <a:off x="3459625" y="1222625"/>
            <a:ext cx="4791900" cy="3180600"/>
          </a:xfrm>
          <a:prstGeom prst="rect">
            <a:avLst/>
          </a:prstGeom>
          <a:noFill/>
          <a:ln>
            <a:noFill/>
          </a:ln>
        </p:spPr>
      </p:sp>
      <p:sp>
        <p:nvSpPr>
          <p:cNvPr id="3392" name="Google Shape;3392;p279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393" name="Google Shape;3393;p27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Let's Play">
  <p:cSld name="CUSTOM_33">
    <p:bg>
      <p:bgPr>
        <a:solidFill>
          <a:schemeClr val="dk1"/>
        </a:solidFill>
      </p:bgPr>
    </p:bg>
    <p:spTree>
      <p:nvGrpSpPr>
        <p:cNvPr id="3394" name="Shape 3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5" name="Google Shape;3395;p280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6" name="Google Shape;3396;p280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p280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8" name="Google Shape;3398;p280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9" name="Google Shape;3399;p280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0" name="Google Shape;3400;p280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1" name="Google Shape;3401;p280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2" name="Google Shape;3402;p280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3" name="Google Shape;3403;p280"/>
          <p:cNvSpPr/>
          <p:nvPr/>
        </p:nvSpPr>
        <p:spPr>
          <a:xfrm>
            <a:off x="834850" y="889050"/>
            <a:ext cx="7890000" cy="336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4" name="Google Shape;3404;p28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5" name="Google Shape;3405;p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2867">
            <a:off x="7282755" y="481752"/>
            <a:ext cx="1447790" cy="1447771"/>
          </a:xfrm>
          <a:prstGeom prst="rect">
            <a:avLst/>
          </a:prstGeom>
          <a:noFill/>
          <a:ln>
            <a:noFill/>
          </a:ln>
        </p:spPr>
      </p:pic>
      <p:sp>
        <p:nvSpPr>
          <p:cNvPr id="3406" name="Google Shape;3406;p280"/>
          <p:cNvSpPr txBox="1"/>
          <p:nvPr/>
        </p:nvSpPr>
        <p:spPr>
          <a:xfrm>
            <a:off x="3143100" y="1735413"/>
            <a:ext cx="285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Play</a:t>
            </a:r>
            <a:endParaRPr b="1" sz="3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407" name="Google Shape;3407;p28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8" name="Google Shape;3408;p28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9" name="Google Shape;3409;p28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3410" name="Google Shape;3410;p280"/>
          <p:cNvSpPr txBox="1"/>
          <p:nvPr>
            <p:ph type="title"/>
          </p:nvPr>
        </p:nvSpPr>
        <p:spPr>
          <a:xfrm>
            <a:off x="1590300" y="2498225"/>
            <a:ext cx="6379200" cy="12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1" name="Google Shape;3411;p28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Let's Play: Question">
  <p:cSld name="CUSTOM_34">
    <p:bg>
      <p:bgPr>
        <a:solidFill>
          <a:schemeClr val="lt1"/>
        </a:solidFill>
      </p:bgPr>
    </p:bg>
    <p:spTree>
      <p:nvGrpSpPr>
        <p:cNvPr id="3412" name="Shape 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3" name="Google Shape;3413;p281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4" name="Google Shape;3414;p281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281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6" name="Google Shape;3416;p281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7" name="Google Shape;3417;p281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8" name="Google Shape;3418;p281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9" name="Google Shape;3419;p281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0" name="Google Shape;3420;p281"/>
          <p:cNvSpPr/>
          <p:nvPr/>
        </p:nvSpPr>
        <p:spPr>
          <a:xfrm>
            <a:off x="627000" y="1437075"/>
            <a:ext cx="7890000" cy="2171700"/>
          </a:xfrm>
          <a:prstGeom prst="roundRect">
            <a:avLst>
              <a:gd fmla="val 72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1" name="Google Shape;3421;p28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234" y="22468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2" name="Google Shape;3422;p28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3" name="Google Shape;3423;p281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24" name="Google Shape;3424;p281"/>
          <p:cNvSpPr txBox="1"/>
          <p:nvPr>
            <p:ph idx="1" type="subTitle"/>
          </p:nvPr>
        </p:nvSpPr>
        <p:spPr>
          <a:xfrm>
            <a:off x="1081950" y="1801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25" name="Google Shape;3425;p281"/>
          <p:cNvSpPr txBox="1"/>
          <p:nvPr>
            <p:ph idx="2" type="subTitle"/>
          </p:nvPr>
        </p:nvSpPr>
        <p:spPr>
          <a:xfrm>
            <a:off x="1081950" y="258787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26" name="Google Shape;3426;p28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Let's Play: Question">
  <p:cSld name="CUSTOM_36">
    <p:bg>
      <p:bgPr>
        <a:solidFill>
          <a:schemeClr val="accent4"/>
        </a:solidFill>
      </p:bgPr>
    </p:bg>
    <p:spTree>
      <p:nvGrpSpPr>
        <p:cNvPr id="3427" name="Shape 3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8" name="Google Shape;3428;p282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9" name="Google Shape;3429;p282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0" name="Google Shape;3430;p282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1" name="Google Shape;3431;p282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2" name="Google Shape;3432;p282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3" name="Google Shape;3433;p282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4" name="Google Shape;3434;p282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282"/>
          <p:cNvSpPr/>
          <p:nvPr/>
        </p:nvSpPr>
        <p:spPr>
          <a:xfrm>
            <a:off x="582575" y="1386875"/>
            <a:ext cx="7890000" cy="3268200"/>
          </a:xfrm>
          <a:prstGeom prst="roundRect">
            <a:avLst>
              <a:gd fmla="val 6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6" name="Google Shape;3436;p28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355378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7" name="Google Shape;3437;p28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8" name="Google Shape;3438;p282"/>
          <p:cNvSpPr/>
          <p:nvPr>
            <p:ph idx="2" type="pic"/>
          </p:nvPr>
        </p:nvSpPr>
        <p:spPr>
          <a:xfrm>
            <a:off x="2444700" y="1619975"/>
            <a:ext cx="42546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3439" name="Google Shape;3439;p282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40" name="Google Shape;3440;p28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Panelists">
  <p:cSld name="CUSTOM_42">
    <p:bg>
      <p:bgPr>
        <a:solidFill>
          <a:schemeClr val="lt1"/>
        </a:solidFill>
      </p:bgPr>
    </p:bg>
    <p:spTree>
      <p:nvGrpSpPr>
        <p:cNvPr id="344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p283"/>
          <p:cNvSpPr/>
          <p:nvPr/>
        </p:nvSpPr>
        <p:spPr>
          <a:xfrm rot="5400000">
            <a:off x="-4289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3" name="Google Shape;3443;p283"/>
          <p:cNvSpPr/>
          <p:nvPr/>
        </p:nvSpPr>
        <p:spPr>
          <a:xfrm rot="5400000">
            <a:off x="1700417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4" name="Google Shape;3444;p283"/>
          <p:cNvSpPr/>
          <p:nvPr/>
        </p:nvSpPr>
        <p:spPr>
          <a:xfrm rot="5400000">
            <a:off x="3829783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283"/>
          <p:cNvSpPr/>
          <p:nvPr/>
        </p:nvSpPr>
        <p:spPr>
          <a:xfrm rot="5400000">
            <a:off x="59591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6" name="Google Shape;3446;p283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-75600" y="530376"/>
            <a:ext cx="760631" cy="7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7" name="Google Shape;3447;p283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2597225" y="449387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8" name="Google Shape;3448;p283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8330000" y="59242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9" name="Google Shape;3449;p283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1249775" y="47499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0" name="Google Shape;3450;p283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7143775" y="-1121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1" name="Google Shape;3451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12" y="3940236"/>
            <a:ext cx="1116600" cy="11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2" name="Google Shape;3452;p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370" y="516213"/>
            <a:ext cx="760627" cy="76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3" name="Google Shape;3453;p283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7100550" y="4503526"/>
            <a:ext cx="760631" cy="7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3454" name="Google Shape;3454;p283"/>
          <p:cNvSpPr/>
          <p:nvPr>
            <p:ph idx="2" type="pic"/>
          </p:nvPr>
        </p:nvSpPr>
        <p:spPr>
          <a:xfrm>
            <a:off x="46832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455" name="Google Shape;3455;p283"/>
          <p:cNvSpPr/>
          <p:nvPr>
            <p:ph idx="3" type="pic"/>
          </p:nvPr>
        </p:nvSpPr>
        <p:spPr>
          <a:xfrm>
            <a:off x="2598463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456" name="Google Shape;3456;p283"/>
          <p:cNvSpPr/>
          <p:nvPr>
            <p:ph idx="4" type="pic"/>
          </p:nvPr>
        </p:nvSpPr>
        <p:spPr>
          <a:xfrm>
            <a:off x="4727838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457" name="Google Shape;3457;p283"/>
          <p:cNvSpPr/>
          <p:nvPr>
            <p:ph idx="5" type="pic"/>
          </p:nvPr>
        </p:nvSpPr>
        <p:spPr>
          <a:xfrm>
            <a:off x="685717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3458" name="Google Shape;3458;p283"/>
          <p:cNvSpPr txBox="1"/>
          <p:nvPr>
            <p:ph type="title"/>
          </p:nvPr>
        </p:nvSpPr>
        <p:spPr>
          <a:xfrm>
            <a:off x="320600" y="166700"/>
            <a:ext cx="85026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59" name="Google Shape;3459;p283"/>
          <p:cNvSpPr txBox="1"/>
          <p:nvPr>
            <p:ph idx="1" type="subTitle"/>
          </p:nvPr>
        </p:nvSpPr>
        <p:spPr>
          <a:xfrm>
            <a:off x="468300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60" name="Google Shape;3460;p283"/>
          <p:cNvSpPr txBox="1"/>
          <p:nvPr>
            <p:ph idx="6" type="subTitle"/>
          </p:nvPr>
        </p:nvSpPr>
        <p:spPr>
          <a:xfrm>
            <a:off x="2598463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61" name="Google Shape;3461;p283"/>
          <p:cNvSpPr txBox="1"/>
          <p:nvPr>
            <p:ph idx="7" type="subTitle"/>
          </p:nvPr>
        </p:nvSpPr>
        <p:spPr>
          <a:xfrm>
            <a:off x="4727838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62" name="Google Shape;3462;p283"/>
          <p:cNvSpPr txBox="1"/>
          <p:nvPr>
            <p:ph idx="8" type="subTitle"/>
          </p:nvPr>
        </p:nvSpPr>
        <p:spPr>
          <a:xfrm>
            <a:off x="6857175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63" name="Google Shape;3463;p283"/>
          <p:cNvSpPr txBox="1"/>
          <p:nvPr>
            <p:ph idx="9" type="subTitle"/>
          </p:nvPr>
        </p:nvSpPr>
        <p:spPr>
          <a:xfrm>
            <a:off x="4683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64" name="Google Shape;3464;p283"/>
          <p:cNvSpPr txBox="1"/>
          <p:nvPr>
            <p:ph idx="13" type="subTitle"/>
          </p:nvPr>
        </p:nvSpPr>
        <p:spPr>
          <a:xfrm>
            <a:off x="26369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65" name="Google Shape;3465;p283"/>
          <p:cNvSpPr txBox="1"/>
          <p:nvPr>
            <p:ph idx="14" type="subTitle"/>
          </p:nvPr>
        </p:nvSpPr>
        <p:spPr>
          <a:xfrm>
            <a:off x="4727838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66" name="Google Shape;3466;p283"/>
          <p:cNvSpPr txBox="1"/>
          <p:nvPr>
            <p:ph idx="15" type="subTitle"/>
          </p:nvPr>
        </p:nvSpPr>
        <p:spPr>
          <a:xfrm>
            <a:off x="685717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467" name="Google Shape;3467;p28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Prototype">
  <p:cSld name="CUSTOM_44">
    <p:bg>
      <p:bgPr>
        <a:solidFill>
          <a:schemeClr val="lt2"/>
        </a:solidFill>
      </p:bgPr>
    </p:bg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284"/>
          <p:cNvSpPr/>
          <p:nvPr/>
        </p:nvSpPr>
        <p:spPr>
          <a:xfrm rot="10800000">
            <a:off x="3604062" y="3901275"/>
            <a:ext cx="1942925" cy="1115500"/>
          </a:xfrm>
          <a:prstGeom prst="flowChartManualOperation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0" name="Google Shape;3470;p284"/>
          <p:cNvSpPr/>
          <p:nvPr/>
        </p:nvSpPr>
        <p:spPr>
          <a:xfrm>
            <a:off x="1314150" y="450675"/>
            <a:ext cx="6481500" cy="36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1" name="Google Shape;3471;p2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98179">
            <a:off x="6994799" y="1812450"/>
            <a:ext cx="3059372" cy="30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3472" name="Google Shape;3472;p284"/>
          <p:cNvSpPr/>
          <p:nvPr/>
        </p:nvSpPr>
        <p:spPr>
          <a:xfrm>
            <a:off x="8191500" y="3383075"/>
            <a:ext cx="718200" cy="454200"/>
          </a:xfrm>
          <a:prstGeom prst="rect">
            <a:avLst/>
          </a:prstGeom>
          <a:solidFill>
            <a:srgbClr val="8427C9"/>
          </a:solidFill>
          <a:ln cap="flat" cmpd="sng" w="952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3" name="Google Shape;3473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1115500" cy="1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4" name="Google Shape;3474;p284"/>
          <p:cNvSpPr/>
          <p:nvPr/>
        </p:nvSpPr>
        <p:spPr>
          <a:xfrm>
            <a:off x="1188075" y="304800"/>
            <a:ext cx="6774900" cy="4128600"/>
          </a:xfrm>
          <a:prstGeom prst="roundRect">
            <a:avLst>
              <a:gd fmla="val 47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5" name="Google Shape;3475;p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53" y="1184054"/>
            <a:ext cx="718198" cy="71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p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01" y="4538237"/>
            <a:ext cx="769799" cy="3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3477" name="Google Shape;3477;p28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78" name="Google Shape;3478;p284"/>
          <p:cNvSpPr/>
          <p:nvPr>
            <p:ph idx="2" type="pic"/>
          </p:nvPr>
        </p:nvSpPr>
        <p:spPr>
          <a:xfrm>
            <a:off x="1331250" y="528650"/>
            <a:ext cx="6481500" cy="36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Logo">
  <p:cSld name="CUSTOM_47">
    <p:bg>
      <p:bgPr>
        <a:solidFill>
          <a:schemeClr val="lt1"/>
        </a:solidFill>
      </p:bgPr>
    </p:bg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0" name="Google Shape;3480;p2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6650" y="-833600"/>
            <a:ext cx="6810699" cy="681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gular Bullet Points 1">
  <p:cSld name="TITLE_AND_BODY_6_2_2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48750" y="4663225"/>
            <a:ext cx="9046500" cy="439500"/>
          </a:xfrm>
          <a:prstGeom prst="roundRect">
            <a:avLst>
              <a:gd fmla="val 28285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type="title"/>
          </p:nvPr>
        </p:nvSpPr>
        <p:spPr>
          <a:xfrm>
            <a:off x="274325" y="274325"/>
            <a:ext cx="6528900" cy="75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7153"/>
              </a:buClr>
              <a:buSzPts val="3000"/>
              <a:buNone/>
              <a:defRPr b="1" sz="3000">
                <a:solidFill>
                  <a:srgbClr val="00715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b="1" sz="20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336775" y="908275"/>
            <a:ext cx="8532900" cy="34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9"/>
          <p:cNvSpPr txBox="1"/>
          <p:nvPr/>
        </p:nvSpPr>
        <p:spPr>
          <a:xfrm>
            <a:off x="8257025" y="4832875"/>
            <a:ext cx="548700" cy="1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rgbClr val="E3FF00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1">
              <a:solidFill>
                <a:srgbClr val="E3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4227" y="4739064"/>
            <a:ext cx="620449" cy="28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098" y="3805830"/>
            <a:ext cx="945249" cy="93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5775" y="3512375"/>
            <a:ext cx="731524" cy="1039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Logo">
  <p:cSld name="CUSTOM_48">
    <p:bg>
      <p:bgPr>
        <a:solidFill>
          <a:schemeClr val="accent4"/>
        </a:solidFill>
      </p:bgPr>
    </p:bg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" name="Google Shape;3482;p2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538" y="-631713"/>
            <a:ext cx="6406924" cy="640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Blank">
  <p:cSld name="CUSTOM_15"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" type="title">
  <p:cSld name="TITLE">
    <p:bg>
      <p:bgPr>
        <a:solidFill>
          <a:schemeClr val="lt1"/>
        </a:solidFill>
      </p:bgPr>
    </p:bg>
    <p:spTree>
      <p:nvGrpSpPr>
        <p:cNvPr id="3487" name="Shape 3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8" name="Google Shape;3488;p289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289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BD956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0" name="Google Shape;3490;p289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289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2" name="Google Shape;3492;p289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93" name="Google Shape;3493;p2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121367" y="1776167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4" name="Google Shape;3494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5851272" y="2798475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5" name="Google Shape;3495;p289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787950" y="253093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6" name="Google Shape;3496;p289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10100" y="385960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p289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160087" y="14025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8" name="Google Shape;3498;p289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7881312" y="9467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9" name="Google Shape;3499;p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0" name="Google Shape;3500;p289"/>
          <p:cNvSpPr txBox="1"/>
          <p:nvPr>
            <p:ph type="ctrTitle"/>
          </p:nvPr>
        </p:nvSpPr>
        <p:spPr>
          <a:xfrm>
            <a:off x="267450" y="253350"/>
            <a:ext cx="6393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9pPr>
          </a:lstStyle>
          <a:p/>
        </p:txBody>
      </p:sp>
      <p:sp>
        <p:nvSpPr>
          <p:cNvPr id="3501" name="Google Shape;3501;p289"/>
          <p:cNvSpPr txBox="1"/>
          <p:nvPr>
            <p:ph idx="1" type="body"/>
          </p:nvPr>
        </p:nvSpPr>
        <p:spPr>
          <a:xfrm>
            <a:off x="237425" y="3096286"/>
            <a:ext cx="59988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502" name="Google Shape;3502;p28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">
  <p:cSld name="CUSTOM_18">
    <p:bg>
      <p:bgPr>
        <a:solidFill>
          <a:schemeClr val="lt1"/>
        </a:solidFill>
      </p:bgPr>
    </p:bg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290"/>
          <p:cNvSpPr/>
          <p:nvPr/>
        </p:nvSpPr>
        <p:spPr>
          <a:xfrm flipH="1" rot="10800000">
            <a:off x="-26050" y="1179500"/>
            <a:ext cx="7259400" cy="30957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5" name="Google Shape;3505;p290"/>
          <p:cNvSpPr/>
          <p:nvPr/>
        </p:nvSpPr>
        <p:spPr>
          <a:xfrm flipH="1" rot="10800000">
            <a:off x="0" y="0"/>
            <a:ext cx="7249500" cy="3285000"/>
          </a:xfrm>
          <a:prstGeom prst="round1Rect">
            <a:avLst>
              <a:gd fmla="val 50000" name="adj"/>
            </a:avLst>
          </a:prstGeom>
          <a:solidFill>
            <a:srgbClr val="A5B0FE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6" name="Google Shape;3506;p290"/>
          <p:cNvSpPr/>
          <p:nvPr/>
        </p:nvSpPr>
        <p:spPr>
          <a:xfrm flipH="1" rot="10800000">
            <a:off x="0" y="-60500"/>
            <a:ext cx="7227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7" name="Google Shape;3507;p290"/>
          <p:cNvSpPr/>
          <p:nvPr/>
        </p:nvSpPr>
        <p:spPr>
          <a:xfrm>
            <a:off x="6695075" y="1066495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8" name="Google Shape;3508;p2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273767" y="1440099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9" name="Google Shape;3509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6312322" y="2592033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0" name="Google Shape;3510;p290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940350" y="219487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1" name="Google Shape;3511;p290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225025" y="3445383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2" name="Google Shape;3512;p290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312487" y="106650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3" name="Google Shape;3513;p290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33712" y="61065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4" name="Google Shape;3514;p2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5" name="Google Shape;3515;p29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516" name="Google Shape;3516;p290"/>
          <p:cNvSpPr txBox="1"/>
          <p:nvPr>
            <p:ph type="title"/>
          </p:nvPr>
        </p:nvSpPr>
        <p:spPr>
          <a:xfrm>
            <a:off x="339100" y="173000"/>
            <a:ext cx="61386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17" name="Google Shape;3517;p290"/>
          <p:cNvSpPr txBox="1"/>
          <p:nvPr>
            <p:ph idx="1" type="subTitle"/>
          </p:nvPr>
        </p:nvSpPr>
        <p:spPr>
          <a:xfrm>
            <a:off x="275550" y="2445650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518" name="Google Shape;3518;p290"/>
          <p:cNvSpPr txBox="1"/>
          <p:nvPr>
            <p:ph idx="2" type="subTitle"/>
          </p:nvPr>
        </p:nvSpPr>
        <p:spPr>
          <a:xfrm>
            <a:off x="275550" y="3417579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">
  <p:cSld name="CUSTOM_19">
    <p:bg>
      <p:bgPr>
        <a:solidFill>
          <a:schemeClr val="accent3"/>
        </a:solidFill>
      </p:bgPr>
    </p:bg>
    <p:spTree>
      <p:nvGrpSpPr>
        <p:cNvPr id="3519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p291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1" name="Google Shape;3521;p291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291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3" name="Google Shape;3523;p291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4" name="Google Shape;3524;p291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5" name="Google Shape;3525;p2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6" name="Google Shape;3526;p291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7" name="Google Shape;3527;p291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8" name="Google Shape;3528;p291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9" name="Google Shape;3529;p291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0" name="Google Shape;3530;p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1" name="Google Shape;3531;p291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2" name="Google Shape;3532;p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3" name="Google Shape;3533;p29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534" name="Google Shape;3534;p291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35" name="Google Shape;3535;p291"/>
          <p:cNvSpPr txBox="1"/>
          <p:nvPr>
            <p:ph idx="1" type="subTitle"/>
          </p:nvPr>
        </p:nvSpPr>
        <p:spPr>
          <a:xfrm>
            <a:off x="339350" y="3240475"/>
            <a:ext cx="5866800" cy="8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">
  <p:cSld name="CUSTOM_20">
    <p:bg>
      <p:bgPr>
        <a:solidFill>
          <a:schemeClr val="accent3"/>
        </a:solidFill>
      </p:bgPr>
    </p:bg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292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292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9" name="Google Shape;3539;p292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0" name="Google Shape;3540;p292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1" name="Google Shape;3541;p2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292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p292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4" name="Google Shape;3544;p292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292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7" name="Google Shape;3547;p292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8" name="Google Shape;3548;p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9" name="Google Shape;3549;p292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0" name="Google Shape;3550;p29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">
  <p:cSld name="CUSTOM">
    <p:bg>
      <p:bgPr>
        <a:solidFill>
          <a:schemeClr val="lt1"/>
        </a:solidFill>
      </p:bgPr>
    </p:bg>
    <p:spTree>
      <p:nvGrpSpPr>
        <p:cNvPr id="355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2" name="Google Shape;3552;p293" title="Icons_Artboard 5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04609">
            <a:off x="529952" y="2466061"/>
            <a:ext cx="3420698" cy="341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3" name="Google Shape;3553;p293" title="Icons_Artboard 1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4389">
            <a:off x="5705687" y="-912846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4" name="Google Shape;3554;p293" title="Icons_Artboard 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414" y="-266912"/>
            <a:ext cx="2936274" cy="29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5" name="Google Shape;3555;p293" title="Icons_Artboard 9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5212">
            <a:off x="3931699" y="112517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6" name="Google Shape;3556;p2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7" name="Google Shape;3557;p293"/>
          <p:cNvSpPr txBox="1"/>
          <p:nvPr>
            <p:ph type="ctrTitle"/>
          </p:nvPr>
        </p:nvSpPr>
        <p:spPr>
          <a:xfrm>
            <a:off x="275550" y="413875"/>
            <a:ext cx="5645700" cy="22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9pPr>
          </a:lstStyle>
          <a:p/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Section">
  <p:cSld name="CUSTOM_1">
    <p:bg>
      <p:bgPr>
        <a:solidFill>
          <a:schemeClr val="accent4"/>
        </a:solidFill>
      </p:bgPr>
    </p:bg>
    <p:spTree>
      <p:nvGrpSpPr>
        <p:cNvPr id="3558" name="Shape 3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9" name="Google Shape;3559;p294"/>
          <p:cNvSpPr/>
          <p:nvPr/>
        </p:nvSpPr>
        <p:spPr>
          <a:xfrm>
            <a:off x="4877000" y="1556275"/>
            <a:ext cx="4267200" cy="3587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0" name="Google Shape;3560;p294"/>
          <p:cNvSpPr/>
          <p:nvPr/>
        </p:nvSpPr>
        <p:spPr>
          <a:xfrm flipH="1">
            <a:off x="-100" y="-5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294"/>
          <p:cNvSpPr/>
          <p:nvPr/>
        </p:nvSpPr>
        <p:spPr>
          <a:xfrm>
            <a:off x="53975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2" name="Google Shape;3562;p294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3" name="Google Shape;3563;p294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0938" y="2980351"/>
            <a:ext cx="1712973" cy="171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294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877" y="-153375"/>
            <a:ext cx="2069002" cy="20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p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6" name="Google Shape;3566;p294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ection">
  <p:cSld name="CUSTOM_2">
    <p:bg>
      <p:bgPr>
        <a:solidFill>
          <a:schemeClr val="dk1"/>
        </a:solidFill>
      </p:bgPr>
    </p:bg>
    <p:spTree>
      <p:nvGrpSpPr>
        <p:cNvPr id="3567" name="Shape 3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8" name="Google Shape;3568;p295"/>
          <p:cNvSpPr/>
          <p:nvPr/>
        </p:nvSpPr>
        <p:spPr>
          <a:xfrm flipH="1" rot="10800000">
            <a:off x="4266900" y="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9" name="Google Shape;3569;p295"/>
          <p:cNvSpPr/>
          <p:nvPr/>
        </p:nvSpPr>
        <p:spPr>
          <a:xfrm>
            <a:off x="3275550" y="1483802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0" name="Google Shape;3570;p295"/>
          <p:cNvSpPr/>
          <p:nvPr/>
        </p:nvSpPr>
        <p:spPr>
          <a:xfrm>
            <a:off x="3275550" y="604050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1" name="Google Shape;3571;p295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2" name="Google Shape;3572;p295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295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4" name="Google Shape;3574;p29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5" name="Google Shape;3575;p295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6" name="Google Shape;3576;p29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13170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8" name="Google Shape;3578;p295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79" name="Google Shape;3579;p2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Section">
  <p:cSld name="CUSTOM_22">
    <p:bg>
      <p:bgPr>
        <a:solidFill>
          <a:schemeClr val="lt1"/>
        </a:solidFill>
      </p:bgPr>
    </p:bg>
    <p:spTree>
      <p:nvGrpSpPr>
        <p:cNvPr id="3580" name="Shape 3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p296"/>
          <p:cNvSpPr/>
          <p:nvPr/>
        </p:nvSpPr>
        <p:spPr>
          <a:xfrm rot="10800000">
            <a:off x="5171700" y="-50"/>
            <a:ext cx="3972300" cy="5141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296"/>
          <p:cNvSpPr/>
          <p:nvPr/>
        </p:nvSpPr>
        <p:spPr>
          <a:xfrm flipH="1">
            <a:off x="4307400" y="19118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3" name="Google Shape;3583;p296"/>
          <p:cNvSpPr/>
          <p:nvPr/>
        </p:nvSpPr>
        <p:spPr>
          <a:xfrm>
            <a:off x="0" y="2756650"/>
            <a:ext cx="2424000" cy="23844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4" name="Google Shape;3584;p296"/>
          <p:cNvSpPr/>
          <p:nvPr/>
        </p:nvSpPr>
        <p:spPr>
          <a:xfrm rot="10800000">
            <a:off x="-13950" y="-50"/>
            <a:ext cx="9171900" cy="38562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5" name="Google Shape;3585;p296"/>
          <p:cNvSpPr/>
          <p:nvPr/>
        </p:nvSpPr>
        <p:spPr>
          <a:xfrm>
            <a:off x="5465525" y="-285925"/>
            <a:ext cx="3814500" cy="19983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6" name="Google Shape;3586;p296"/>
          <p:cNvSpPr/>
          <p:nvPr/>
        </p:nvSpPr>
        <p:spPr>
          <a:xfrm flipH="1">
            <a:off x="6180900" y="44417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7" name="Google Shape;3587;p2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925" y="4291075"/>
            <a:ext cx="854974" cy="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88" name="Google Shape;3588;p29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589" name="Google Shape;3589;p296"/>
          <p:cNvSpPr txBox="1"/>
          <p:nvPr>
            <p:ph type="title"/>
          </p:nvPr>
        </p:nvSpPr>
        <p:spPr>
          <a:xfrm>
            <a:off x="299925" y="2062725"/>
            <a:ext cx="83301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" type="title">
  <p:cSld name="TITLE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1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BD956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121367" y="1776167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5851272" y="2798475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787950" y="253093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10100" y="385960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160087" y="14025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7881312" y="9467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>
            <p:ph type="ctrTitle"/>
          </p:nvPr>
        </p:nvSpPr>
        <p:spPr>
          <a:xfrm>
            <a:off x="267450" y="253350"/>
            <a:ext cx="6393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9pPr>
          </a:lstStyle>
          <a:p/>
        </p:txBody>
      </p:sp>
      <p:sp>
        <p:nvSpPr>
          <p:cNvPr id="190" name="Google Shape;190;p31"/>
          <p:cNvSpPr txBox="1"/>
          <p:nvPr>
            <p:ph idx="1" type="body"/>
          </p:nvPr>
        </p:nvSpPr>
        <p:spPr>
          <a:xfrm>
            <a:off x="237425" y="3096286"/>
            <a:ext cx="59988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1" name="Google Shape;191;p3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Section">
  <p:cSld name="CUSTOM_23">
    <p:bg>
      <p:bgPr>
        <a:solidFill>
          <a:schemeClr val="accent3"/>
        </a:solidFill>
      </p:bgPr>
    </p:bg>
    <p:spTree>
      <p:nvGrpSpPr>
        <p:cNvPr id="3590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1" name="Google Shape;3591;p297"/>
          <p:cNvSpPr/>
          <p:nvPr/>
        </p:nvSpPr>
        <p:spPr>
          <a:xfrm>
            <a:off x="4804775" y="4174775"/>
            <a:ext cx="2932800" cy="1349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297"/>
          <p:cNvSpPr/>
          <p:nvPr/>
        </p:nvSpPr>
        <p:spPr>
          <a:xfrm>
            <a:off x="7326325" y="3460500"/>
            <a:ext cx="3278700" cy="29226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3" name="Google Shape;3593;p297"/>
          <p:cNvSpPr/>
          <p:nvPr/>
        </p:nvSpPr>
        <p:spPr>
          <a:xfrm>
            <a:off x="-1016100" y="7997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297"/>
          <p:cNvSpPr/>
          <p:nvPr/>
        </p:nvSpPr>
        <p:spPr>
          <a:xfrm>
            <a:off x="623400" y="-17301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5" name="Google Shape;3595;p297" title="Icons_Artboard 8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5" y="1013438"/>
            <a:ext cx="837274" cy="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6" name="Google Shape;3596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7" name="Google Shape;3597;p297"/>
          <p:cNvSpPr txBox="1"/>
          <p:nvPr>
            <p:ph type="title"/>
          </p:nvPr>
        </p:nvSpPr>
        <p:spPr>
          <a:xfrm>
            <a:off x="1151125" y="1823175"/>
            <a:ext cx="68370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8" name="Google Shape;3598;p29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Section">
  <p:cSld name="CUSTOM_24">
    <p:bg>
      <p:bgPr>
        <a:solidFill>
          <a:schemeClr val="dk1"/>
        </a:solidFill>
      </p:bgPr>
    </p:bg>
    <p:spTree>
      <p:nvGrpSpPr>
        <p:cNvPr id="3599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p298"/>
          <p:cNvSpPr/>
          <p:nvPr/>
        </p:nvSpPr>
        <p:spPr>
          <a:xfrm rot="5400000">
            <a:off x="780000" y="2185250"/>
            <a:ext cx="2218200" cy="3767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1" name="Google Shape;3601;p298"/>
          <p:cNvSpPr/>
          <p:nvPr/>
        </p:nvSpPr>
        <p:spPr>
          <a:xfrm flipH="1" rot="5400000">
            <a:off x="2679500" y="-2679225"/>
            <a:ext cx="3787500" cy="9146400"/>
          </a:xfrm>
          <a:prstGeom prst="snipRoundRect">
            <a:avLst>
              <a:gd fmla="val 42456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2" name="Google Shape;3602;p298"/>
          <p:cNvSpPr/>
          <p:nvPr/>
        </p:nvSpPr>
        <p:spPr>
          <a:xfrm>
            <a:off x="344775" y="293177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3" name="Google Shape;3603;p298"/>
          <p:cNvSpPr txBox="1"/>
          <p:nvPr/>
        </p:nvSpPr>
        <p:spPr>
          <a:xfrm>
            <a:off x="8470008" y="402676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E3FF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E3FF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04" name="Google Shape;3604;p298"/>
          <p:cNvSpPr/>
          <p:nvPr/>
        </p:nvSpPr>
        <p:spPr>
          <a:xfrm rot="-5400000">
            <a:off x="7790101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298"/>
          <p:cNvSpPr/>
          <p:nvPr/>
        </p:nvSpPr>
        <p:spPr>
          <a:xfrm rot="-5400000">
            <a:off x="6910349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298"/>
          <p:cNvSpPr/>
          <p:nvPr/>
        </p:nvSpPr>
        <p:spPr>
          <a:xfrm>
            <a:off x="344775" y="-586575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7" name="Google Shape;3607;p29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3047" y="37694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8" name="Google Shape;3608;p29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0984" y="293176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9" name="Google Shape;3609;p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0" name="Google Shape;3610;p298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11" name="Google Shape;3611;p29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Section with Timer">
  <p:cSld name="CUSTOM_35">
    <p:bg>
      <p:bgPr>
        <a:solidFill>
          <a:schemeClr val="accent3"/>
        </a:solidFill>
      </p:bgPr>
    </p:bg>
    <p:spTree>
      <p:nvGrpSpPr>
        <p:cNvPr id="3612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3" name="Google Shape;3613;p299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4" name="Google Shape;3614;p299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5" name="Google Shape;3615;p299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299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7" name="Google Shape;3617;p299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8" name="Google Shape;3618;p299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9" name="Google Shape;3619;p299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0" name="Google Shape;3620;p299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1" name="Google Shape;3621;p299"/>
          <p:cNvSpPr/>
          <p:nvPr/>
        </p:nvSpPr>
        <p:spPr>
          <a:xfrm>
            <a:off x="627000" y="684600"/>
            <a:ext cx="7890000" cy="37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2" name="Google Shape;3622;p29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3" name="Google Shape;3623;p29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29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29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3626" name="Google Shape;3626;p29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27" name="Google Shape;3627;p299"/>
          <p:cNvSpPr txBox="1"/>
          <p:nvPr>
            <p:ph idx="1" type="subTitle"/>
          </p:nvPr>
        </p:nvSpPr>
        <p:spPr>
          <a:xfrm>
            <a:off x="1382400" y="1004050"/>
            <a:ext cx="63792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628" name="Google Shape;3628;p299"/>
          <p:cNvSpPr txBox="1"/>
          <p:nvPr>
            <p:ph type="title"/>
          </p:nvPr>
        </p:nvSpPr>
        <p:spPr>
          <a:xfrm>
            <a:off x="1379650" y="1516075"/>
            <a:ext cx="63792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29" name="Google Shape;3629;p299"/>
          <p:cNvSpPr/>
          <p:nvPr>
            <p:ph idx="2" type="pic"/>
          </p:nvPr>
        </p:nvSpPr>
        <p:spPr>
          <a:xfrm>
            <a:off x="3048000" y="2467450"/>
            <a:ext cx="30480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Learning Goals">
  <p:cSld name="CUSTOM_4">
    <p:bg>
      <p:bgPr>
        <a:solidFill>
          <a:schemeClr val="lt1"/>
        </a:solidFill>
      </p:bgPr>
    </p:bg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1" name="Google Shape;3631;p300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0154" y="1534250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2" name="Google Shape;3632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50" y="640677"/>
            <a:ext cx="3862175" cy="38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633" name="Google Shape;3633;p300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4" name="Google Shape;3634;p300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5" y="3800965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5" name="Google Shape;3635;p300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2447" y="4057448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6" name="Google Shape;3636;p300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782" y="2028973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7" name="Google Shape;3637;p300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6734" y="9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8" name="Google Shape;3638;p300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4" y="452288"/>
            <a:ext cx="999378" cy="998885"/>
          </a:xfrm>
          <a:prstGeom prst="rect">
            <a:avLst/>
          </a:prstGeom>
          <a:noFill/>
          <a:ln>
            <a:noFill/>
          </a:ln>
        </p:spPr>
      </p:pic>
      <p:sp>
        <p:nvSpPr>
          <p:cNvPr id="3639" name="Google Shape;3639;p300"/>
          <p:cNvSpPr txBox="1"/>
          <p:nvPr>
            <p:ph idx="1" type="body"/>
          </p:nvPr>
        </p:nvSpPr>
        <p:spPr>
          <a:xfrm>
            <a:off x="360000" y="1534250"/>
            <a:ext cx="3926400" cy="321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chemeClr val="accent5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640" name="Google Shape;3640;p30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41" name="Google Shape;3641;p300"/>
          <p:cNvSpPr txBox="1"/>
          <p:nvPr/>
        </p:nvSpPr>
        <p:spPr>
          <a:xfrm>
            <a:off x="360000" y="608088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096FA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Goals</a:t>
            </a:r>
            <a:endParaRPr b="1" sz="3600">
              <a:solidFill>
                <a:srgbClr val="4096F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Text with Icon">
  <p:cSld name="CUSTOM_25">
    <p:bg>
      <p:bgPr>
        <a:solidFill>
          <a:schemeClr val="accent4"/>
        </a:solidFill>
      </p:bgPr>
    </p:bg>
    <p:spTree>
      <p:nvGrpSpPr>
        <p:cNvPr id="3642" name="Shape 3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3" name="Google Shape;3643;p301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0526" y="739975"/>
            <a:ext cx="3665249" cy="36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644" name="Google Shape;3644;p301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5" name="Google Shape;3645;p301" title="Icons_Artboard 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977924" y="1839878"/>
            <a:ext cx="1499852" cy="15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3646" name="Google Shape;3646;p30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47" name="Google Shape;3647;p301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8" name="Google Shape;3648;p301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Technical Vocabulary">
  <p:cSld name="CUSTOM_21">
    <p:bg>
      <p:bgPr>
        <a:solidFill>
          <a:schemeClr val="accent3"/>
        </a:solidFill>
      </p:bgPr>
    </p:bg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302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1" name="Google Shape;3651;p3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2386" y="3847151"/>
            <a:ext cx="687314" cy="6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2" name="Google Shape;3652;p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25" y="1"/>
            <a:ext cx="1733376" cy="17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3" name="Google Shape;3653;p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82" y="357945"/>
            <a:ext cx="1351572" cy="135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4" name="Google Shape;3654;p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5979" y="2408729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5" name="Google Shape;3655;p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71" y="3797154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6" name="Google Shape;3656;p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25" y="1143825"/>
            <a:ext cx="3214024" cy="321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7" name="Google Shape;3657;p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01677">
            <a:off x="284242" y="4139275"/>
            <a:ext cx="1089339" cy="10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8" name="Google Shape;3658;p3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4643">
            <a:off x="2147487" y="-226423"/>
            <a:ext cx="956724" cy="9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9" name="Google Shape;3659;p30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0640">
            <a:off x="3455402" y="1715225"/>
            <a:ext cx="1351573" cy="135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0" name="Google Shape;3660;p3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722417">
            <a:off x="-150350" y="1643586"/>
            <a:ext cx="814328" cy="814328"/>
          </a:xfrm>
          <a:prstGeom prst="rect">
            <a:avLst/>
          </a:prstGeom>
          <a:noFill/>
          <a:ln>
            <a:noFill/>
          </a:ln>
        </p:spPr>
      </p:pic>
      <p:sp>
        <p:nvSpPr>
          <p:cNvPr id="3661" name="Google Shape;3661;p302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662" name="Google Shape;3662;p30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63" name="Google Shape;3663;p302"/>
          <p:cNvSpPr txBox="1"/>
          <p:nvPr/>
        </p:nvSpPr>
        <p:spPr>
          <a:xfrm>
            <a:off x="4889700" y="610100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4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Vocabulary</a:t>
            </a:r>
            <a:endParaRPr b="1" sz="304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Text with Icons">
  <p:cSld name="CUSTOM_17">
    <p:bg>
      <p:bgPr>
        <a:solidFill>
          <a:schemeClr val="lt2"/>
        </a:solidFill>
      </p:bgPr>
    </p:bg>
    <p:spTree>
      <p:nvGrpSpPr>
        <p:cNvPr id="3664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p303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6" name="Google Shape;3666;p3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701" y="608081"/>
            <a:ext cx="3780900" cy="378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7" name="Google Shape;3667;p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1801603"/>
            <a:ext cx="2588467" cy="258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Google Shape;3668;p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420450" y="1136941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9" name="Google Shape;3669;p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984" y="608075"/>
            <a:ext cx="672850" cy="67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0" name="Google Shape;3670;p3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152" y="3667319"/>
            <a:ext cx="1011594" cy="10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671" name="Google Shape;3671;p30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72" name="Google Shape;3672;p303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673" name="Google Shape;3673;p303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Text with Image">
  <p:cSld name="CUSTOM_27">
    <p:bg>
      <p:bgPr>
        <a:solidFill>
          <a:schemeClr val="accent4"/>
        </a:solidFill>
      </p:bgPr>
    </p:bg>
    <p:spTree>
      <p:nvGrpSpPr>
        <p:cNvPr id="3674" name="Shape 3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5" name="Google Shape;3675;p304"/>
          <p:cNvSpPr/>
          <p:nvPr/>
        </p:nvSpPr>
        <p:spPr>
          <a:xfrm>
            <a:off x="47879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6" name="Google Shape;3676;p304"/>
          <p:cNvSpPr/>
          <p:nvPr/>
        </p:nvSpPr>
        <p:spPr>
          <a:xfrm>
            <a:off x="-27850" y="0"/>
            <a:ext cx="48273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7" name="Google Shape;3677;p304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8" name="Google Shape;3678;p304"/>
          <p:cNvSpPr/>
          <p:nvPr/>
        </p:nvSpPr>
        <p:spPr>
          <a:xfrm>
            <a:off x="5074088" y="371513"/>
            <a:ext cx="3752100" cy="43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9" name="Google Shape;3679;p304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3638" y="4066075"/>
            <a:ext cx="1283323" cy="128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0" name="Google Shape;3680;p304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13" y="3802239"/>
            <a:ext cx="663552" cy="663223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p30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82" name="Google Shape;3682;p304"/>
          <p:cNvSpPr/>
          <p:nvPr>
            <p:ph idx="2" type="pic"/>
          </p:nvPr>
        </p:nvSpPr>
        <p:spPr>
          <a:xfrm>
            <a:off x="5356550" y="718775"/>
            <a:ext cx="3187200" cy="3612300"/>
          </a:xfrm>
          <a:prstGeom prst="rect">
            <a:avLst/>
          </a:prstGeom>
          <a:noFill/>
          <a:ln>
            <a:noFill/>
          </a:ln>
        </p:spPr>
      </p:sp>
      <p:sp>
        <p:nvSpPr>
          <p:cNvPr id="3683" name="Google Shape;3683;p304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4" name="Google Shape;3684;p304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Text with Timer">
  <p:cSld name="CUSTOM_40">
    <p:bg>
      <p:bgPr>
        <a:solidFill>
          <a:schemeClr val="lt1"/>
        </a:solidFill>
      </p:bgPr>
    </p:bg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" name="Google Shape;3686;p305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61985" y="-534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7" name="Google Shape;3687;p305"/>
          <p:cNvSpPr/>
          <p:nvPr/>
        </p:nvSpPr>
        <p:spPr>
          <a:xfrm rot="-5400000">
            <a:off x="7763290" y="2168047"/>
            <a:ext cx="1098900" cy="1068300"/>
          </a:xfrm>
          <a:prstGeom prst="rtTriangl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8" name="Google Shape;3688;p305"/>
          <p:cNvSpPr/>
          <p:nvPr/>
        </p:nvSpPr>
        <p:spPr>
          <a:xfrm rot="-5400000">
            <a:off x="8482548" y="1434212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9" name="Google Shape;3689;p305"/>
          <p:cNvSpPr/>
          <p:nvPr/>
        </p:nvSpPr>
        <p:spPr>
          <a:xfrm rot="10800000">
            <a:off x="6556100" y="77475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305"/>
          <p:cNvSpPr/>
          <p:nvPr/>
        </p:nvSpPr>
        <p:spPr>
          <a:xfrm rot="10800000">
            <a:off x="6556100" y="903750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305"/>
          <p:cNvSpPr/>
          <p:nvPr/>
        </p:nvSpPr>
        <p:spPr>
          <a:xfrm>
            <a:off x="5724639" y="3359150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305"/>
          <p:cNvSpPr/>
          <p:nvPr/>
        </p:nvSpPr>
        <p:spPr>
          <a:xfrm>
            <a:off x="6458474" y="4078409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3" name="Google Shape;3693;p305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4" name="Google Shape;3694;p305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1148" y="22706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5" name="Google Shape;3695;p305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96" name="Google Shape;3696;p305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697" name="Google Shape;3697;p305"/>
          <p:cNvSpPr/>
          <p:nvPr>
            <p:ph idx="2" type="pic"/>
          </p:nvPr>
        </p:nvSpPr>
        <p:spPr>
          <a:xfrm>
            <a:off x="6024575" y="1770075"/>
            <a:ext cx="2822400" cy="1640700"/>
          </a:xfrm>
          <a:prstGeom prst="rect">
            <a:avLst/>
          </a:prstGeom>
          <a:noFill/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8" name="Google Shape;3698;p30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Text with Timer">
  <p:cSld name="CUSTOM_41">
    <p:bg>
      <p:bgPr>
        <a:solidFill>
          <a:schemeClr val="accent4"/>
        </a:solidFill>
      </p:bgPr>
    </p:bg>
    <p:spTree>
      <p:nvGrpSpPr>
        <p:cNvPr id="3699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306"/>
          <p:cNvSpPr/>
          <p:nvPr/>
        </p:nvSpPr>
        <p:spPr>
          <a:xfrm>
            <a:off x="6278263" y="4015225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1" name="Google Shape;3701;p306"/>
          <p:cNvSpPr/>
          <p:nvPr/>
        </p:nvSpPr>
        <p:spPr>
          <a:xfrm>
            <a:off x="8166863" y="2808975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2" name="Google Shape;3702;p306"/>
          <p:cNvSpPr/>
          <p:nvPr/>
        </p:nvSpPr>
        <p:spPr>
          <a:xfrm>
            <a:off x="5440713" y="-15636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306"/>
          <p:cNvSpPr/>
          <p:nvPr/>
        </p:nvSpPr>
        <p:spPr>
          <a:xfrm rot="-5400000">
            <a:off x="7763290" y="2168047"/>
            <a:ext cx="1098900" cy="1068300"/>
          </a:xfrm>
          <a:prstGeom prst="rtTriangl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p306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306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06" name="Google Shape;3706;p306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707" name="Google Shape;3707;p306"/>
          <p:cNvSpPr/>
          <p:nvPr>
            <p:ph idx="2" type="pic"/>
          </p:nvPr>
        </p:nvSpPr>
        <p:spPr>
          <a:xfrm>
            <a:off x="6056325" y="1793875"/>
            <a:ext cx="2790600" cy="1547700"/>
          </a:xfrm>
          <a:prstGeom prst="rect">
            <a:avLst/>
          </a:prstGeom>
          <a:noFill/>
          <a:ln>
            <a:noFill/>
          </a:ln>
        </p:spPr>
      </p:sp>
      <p:sp>
        <p:nvSpPr>
          <p:cNvPr id="3708" name="Google Shape;3708;p30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CUSTOM_1_1_2">
    <p:bg>
      <p:bgPr>
        <a:solidFill>
          <a:srgbClr val="8AA6D3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09450" y="1992575"/>
            <a:ext cx="8525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" type="subTitle"/>
          </p:nvPr>
        </p:nvSpPr>
        <p:spPr>
          <a:xfrm>
            <a:off x="309450" y="2581525"/>
            <a:ext cx="85251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">
  <p:cSld name="CUSTOM_18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/>
          <p:nvPr/>
        </p:nvSpPr>
        <p:spPr>
          <a:xfrm flipH="1" rot="10800000">
            <a:off x="-26050" y="1179500"/>
            <a:ext cx="7259400" cy="30957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2"/>
          <p:cNvSpPr/>
          <p:nvPr/>
        </p:nvSpPr>
        <p:spPr>
          <a:xfrm flipH="1" rot="10800000">
            <a:off x="0" y="0"/>
            <a:ext cx="7249500" cy="3285000"/>
          </a:xfrm>
          <a:prstGeom prst="round1Rect">
            <a:avLst>
              <a:gd fmla="val 50000" name="adj"/>
            </a:avLst>
          </a:prstGeom>
          <a:solidFill>
            <a:srgbClr val="A5B0FE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 flipH="1" rot="10800000">
            <a:off x="0" y="-60500"/>
            <a:ext cx="7227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6695075" y="1066495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273767" y="1440099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6312322" y="2592033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940350" y="219487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225025" y="3445383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312487" y="106650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33712" y="61065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5" name="Google Shape;205;p32"/>
          <p:cNvSpPr txBox="1"/>
          <p:nvPr>
            <p:ph type="title"/>
          </p:nvPr>
        </p:nvSpPr>
        <p:spPr>
          <a:xfrm>
            <a:off x="339100" y="173000"/>
            <a:ext cx="61386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idx="1" type="subTitle"/>
          </p:nvPr>
        </p:nvSpPr>
        <p:spPr>
          <a:xfrm>
            <a:off x="275550" y="2445650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2" type="subTitle"/>
          </p:nvPr>
        </p:nvSpPr>
        <p:spPr>
          <a:xfrm>
            <a:off x="275550" y="3417579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Text">
  <p:cSld name="CUSTOM_5">
    <p:bg>
      <p:bgPr>
        <a:solidFill>
          <a:schemeClr val="accent6"/>
        </a:solidFill>
      </p:bgPr>
    </p:bg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0" name="Google Shape;3710;p307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9824" y="4375568"/>
            <a:ext cx="1838351" cy="183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Google Shape;3711;p307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525" y="-872075"/>
            <a:ext cx="1912940" cy="191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Google Shape;3712;p307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39345">
            <a:off x="-753329" y="4080215"/>
            <a:ext cx="1912949" cy="1912061"/>
          </a:xfrm>
          <a:prstGeom prst="rect">
            <a:avLst/>
          </a:prstGeom>
          <a:noFill/>
          <a:ln>
            <a:noFill/>
          </a:ln>
        </p:spPr>
      </p:pic>
      <p:sp>
        <p:nvSpPr>
          <p:cNvPr id="3713" name="Google Shape;3713;p307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714" name="Google Shape;3714;p307"/>
          <p:cNvSpPr txBox="1"/>
          <p:nvPr>
            <p:ph idx="1" type="body"/>
          </p:nvPr>
        </p:nvSpPr>
        <p:spPr>
          <a:xfrm>
            <a:off x="207600" y="1297525"/>
            <a:ext cx="8524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715" name="Google Shape;3715;p30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Text">
  <p:cSld name="CUSTOM_26">
    <p:bg>
      <p:bgPr>
        <a:solidFill>
          <a:schemeClr val="lt1"/>
        </a:solidFill>
      </p:bgPr>
    </p:bg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p308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8" name="Google Shape;3718;p308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9" name="Google Shape;3719;p308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0" name="Google Shape;3720;p308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21" name="Google Shape;3721;p308"/>
          <p:cNvSpPr txBox="1"/>
          <p:nvPr>
            <p:ph idx="1" type="body"/>
          </p:nvPr>
        </p:nvSpPr>
        <p:spPr>
          <a:xfrm>
            <a:off x="219800" y="1250950"/>
            <a:ext cx="8676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3722" name="Google Shape;3722;p30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Text">
  <p:cSld name="CUSTOM_37">
    <p:bg>
      <p:bgPr>
        <a:solidFill>
          <a:schemeClr val="lt1"/>
        </a:solidFill>
      </p:bgPr>
    </p:bg>
    <p:spTree>
      <p:nvGrpSpPr>
        <p:cNvPr id="3723" name="Shape 3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4" name="Google Shape;3724;p309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309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6" name="Google Shape;3726;p309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7" name="Google Shape;3727;p309"/>
          <p:cNvSpPr/>
          <p:nvPr/>
        </p:nvSpPr>
        <p:spPr>
          <a:xfrm>
            <a:off x="-43500" y="3949250"/>
            <a:ext cx="7899000" cy="9654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8" name="Google Shape;3728;p3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18028" y="3683219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729" name="Google Shape;3729;p30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730" name="Google Shape;3730;p309"/>
          <p:cNvSpPr txBox="1"/>
          <p:nvPr>
            <p:ph type="title"/>
          </p:nvPr>
        </p:nvSpPr>
        <p:spPr>
          <a:xfrm>
            <a:off x="174625" y="79375"/>
            <a:ext cx="81405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31" name="Google Shape;3731;p309"/>
          <p:cNvSpPr txBox="1"/>
          <p:nvPr>
            <p:ph idx="1" type="subTitle"/>
          </p:nvPr>
        </p:nvSpPr>
        <p:spPr>
          <a:xfrm>
            <a:off x="166700" y="4048125"/>
            <a:ext cx="68025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732" name="Google Shape;3732;p309"/>
          <p:cNvSpPr txBox="1"/>
          <p:nvPr>
            <p:ph idx="2" type="body"/>
          </p:nvPr>
        </p:nvSpPr>
        <p:spPr>
          <a:xfrm>
            <a:off x="222250" y="1238250"/>
            <a:ext cx="86766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Text">
  <p:cSld name="CUSTOM_6">
    <p:bg>
      <p:bgPr>
        <a:solidFill>
          <a:schemeClr val="accent4"/>
        </a:solidFill>
      </p:bgPr>
    </p:bg>
    <p:spTree>
      <p:nvGrpSpPr>
        <p:cNvPr id="3733" name="Shape 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4" name="Google Shape;3734;p310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310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310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310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738" name="Google Shape;3738;p310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739" name="Google Shape;3739;p31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Text">
  <p:cSld name="CUSTOM_7">
    <p:bg>
      <p:bgPr>
        <a:solidFill>
          <a:schemeClr val="dk1"/>
        </a:solidFill>
      </p:bgPr>
    </p:bg>
    <p:spTree>
      <p:nvGrpSpPr>
        <p:cNvPr id="3740" name="Shape 3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1" name="Google Shape;3741;p311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2" name="Google Shape;3742;p311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3" name="Google Shape;3743;p311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4" name="Google Shape;3744;p311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5" name="Google Shape;3745;p311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6" name="Google Shape;3746;p31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47" name="Google Shape;3747;p311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8" name="Google Shape;3748;p311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9" name="Google Shape;3749;p311"/>
          <p:cNvSpPr/>
          <p:nvPr/>
        </p:nvSpPr>
        <p:spPr>
          <a:xfrm>
            <a:off x="402175" y="318800"/>
            <a:ext cx="8359800" cy="44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50" name="Google Shape;3750;p31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1" name="Google Shape;3751;p31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2" name="Google Shape;3752;p311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53" name="Google Shape;3753;p311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754" name="Google Shape;3754;p31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Text">
  <p:cSld name="CUSTOM_45">
    <p:spTree>
      <p:nvGrpSpPr>
        <p:cNvPr id="3755" name="Shape 3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6" name="Google Shape;3756;p312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312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312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312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312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1" name="Google Shape;3761;p31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2" name="Google Shape;3762;p312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3" name="Google Shape;3763;p31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347" y="-15078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4" name="Google Shape;3764;p312"/>
          <p:cNvSpPr/>
          <p:nvPr/>
        </p:nvSpPr>
        <p:spPr>
          <a:xfrm>
            <a:off x="801650" y="0"/>
            <a:ext cx="834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5" name="Google Shape;3765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0291">
            <a:off x="7181996" y="3091709"/>
            <a:ext cx="166743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6" name="Google Shape;3766;p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0361">
            <a:off x="7026754" y="2811807"/>
            <a:ext cx="760464" cy="760484"/>
          </a:xfrm>
          <a:prstGeom prst="rect">
            <a:avLst/>
          </a:prstGeom>
          <a:noFill/>
          <a:ln>
            <a:noFill/>
          </a:ln>
        </p:spPr>
      </p:pic>
      <p:sp>
        <p:nvSpPr>
          <p:cNvPr id="3767" name="Google Shape;3767;p31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768" name="Google Shape;3768;p312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69" name="Google Shape;3769;p312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Text">
  <p:cSld name="CUSTOM_46">
    <p:spTree>
      <p:nvGrpSpPr>
        <p:cNvPr id="3770" name="Shape 3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1" name="Google Shape;3771;p313"/>
          <p:cNvSpPr/>
          <p:nvPr/>
        </p:nvSpPr>
        <p:spPr>
          <a:xfrm rot="-5400000">
            <a:off x="6201625" y="775425"/>
            <a:ext cx="37014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2" name="Google Shape;3772;p313"/>
          <p:cNvSpPr/>
          <p:nvPr/>
        </p:nvSpPr>
        <p:spPr>
          <a:xfrm>
            <a:off x="0" y="-1534437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3" name="Google Shape;3773;p313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4" name="Google Shape;3774;p313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313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6" name="Google Shape;3776;p313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7" name="Google Shape;3777;p313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78" name="Google Shape;3778;p31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9" name="Google Shape;3779;p313"/>
          <p:cNvSpPr/>
          <p:nvPr/>
        </p:nvSpPr>
        <p:spPr>
          <a:xfrm>
            <a:off x="332400" y="0"/>
            <a:ext cx="8479200" cy="528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0" name="Google Shape;3780;p31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6634" y="4067897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1" name="Google Shape;3781;p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0361">
            <a:off x="8518967" y="2057457"/>
            <a:ext cx="760464" cy="76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2" name="Google Shape;3782;p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9336">
            <a:off x="1339680" y="396183"/>
            <a:ext cx="760463" cy="76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3" name="Google Shape;3783;p31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9832">
            <a:off x="6503683" y="-382827"/>
            <a:ext cx="1492724" cy="14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4" name="Google Shape;3784;p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5594">
            <a:off x="7348198" y="2163625"/>
            <a:ext cx="2056848" cy="2056848"/>
          </a:xfrm>
          <a:prstGeom prst="rect">
            <a:avLst/>
          </a:prstGeom>
          <a:noFill/>
          <a:ln>
            <a:noFill/>
          </a:ln>
        </p:spPr>
      </p:pic>
      <p:sp>
        <p:nvSpPr>
          <p:cNvPr id="3785" name="Google Shape;3785;p31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786" name="Google Shape;3786;p313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7" name="Google Shape;3787;p313"/>
          <p:cNvSpPr txBox="1"/>
          <p:nvPr>
            <p:ph idx="1" type="body"/>
          </p:nvPr>
        </p:nvSpPr>
        <p:spPr>
          <a:xfrm>
            <a:off x="941925" y="1236350"/>
            <a:ext cx="7359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Two Ideas">
  <p:cSld name="CUSTOM_8">
    <p:bg>
      <p:bgPr>
        <a:solidFill>
          <a:schemeClr val="lt2"/>
        </a:solidFill>
      </p:bgPr>
    </p:bg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" name="Google Shape;3789;p3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02438" y="-84200"/>
            <a:ext cx="2488724" cy="24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0" name="Google Shape;3790;p3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27862" y="3289575"/>
            <a:ext cx="2488724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3791" name="Google Shape;3791;p314"/>
          <p:cNvSpPr/>
          <p:nvPr/>
        </p:nvSpPr>
        <p:spPr>
          <a:xfrm>
            <a:off x="4865875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2" name="Google Shape;3792;p314"/>
          <p:cNvSpPr/>
          <p:nvPr/>
        </p:nvSpPr>
        <p:spPr>
          <a:xfrm>
            <a:off x="989550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3" name="Google Shape;3793;p314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4" name="Google Shape;3794;p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" y="3616050"/>
            <a:ext cx="1835786" cy="1835786"/>
          </a:xfrm>
          <a:prstGeom prst="rect">
            <a:avLst/>
          </a:prstGeom>
          <a:noFill/>
          <a:ln>
            <a:noFill/>
          </a:ln>
        </p:spPr>
      </p:pic>
      <p:sp>
        <p:nvSpPr>
          <p:cNvPr id="3795" name="Google Shape;3795;p314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796" name="Google Shape;3796;p314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797" name="Google Shape;3797;p314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798" name="Google Shape;3798;p314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799" name="Google Shape;3799;p314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00" name="Google Shape;3800;p31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Two Ideas">
  <p:cSld name="CUSTOM_32">
    <p:bg>
      <p:bgPr>
        <a:solidFill>
          <a:schemeClr val="accent3"/>
        </a:solidFill>
      </p:bgPr>
    </p:bg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2" name="Google Shape;3802;p3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9613" y="-772825"/>
            <a:ext cx="2234373" cy="2234373"/>
          </a:xfrm>
          <a:prstGeom prst="rect">
            <a:avLst/>
          </a:prstGeom>
          <a:noFill/>
          <a:ln>
            <a:noFill/>
          </a:ln>
        </p:spPr>
      </p:pic>
      <p:sp>
        <p:nvSpPr>
          <p:cNvPr id="3803" name="Google Shape;3803;p315"/>
          <p:cNvSpPr/>
          <p:nvPr/>
        </p:nvSpPr>
        <p:spPr>
          <a:xfrm>
            <a:off x="502172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315"/>
          <p:cNvSpPr/>
          <p:nvPr/>
        </p:nvSpPr>
        <p:spPr>
          <a:xfrm>
            <a:off x="113187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315"/>
          <p:cNvSpPr/>
          <p:nvPr/>
        </p:nvSpPr>
        <p:spPr>
          <a:xfrm>
            <a:off x="494552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315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315"/>
          <p:cNvSpPr/>
          <p:nvPr/>
        </p:nvSpPr>
        <p:spPr>
          <a:xfrm>
            <a:off x="105567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08" name="Google Shape;3808;p3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637" y="753038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9" name="Google Shape;3809;p3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0163" y="4243300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0" name="Google Shape;3810;p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1475" y="3280163"/>
            <a:ext cx="1835786" cy="183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1" name="Google Shape;3811;p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121" y="862808"/>
            <a:ext cx="1760701" cy="17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12" name="Google Shape;3812;p31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813" name="Google Shape;3813;p315"/>
          <p:cNvSpPr txBox="1"/>
          <p:nvPr>
            <p:ph type="title"/>
          </p:nvPr>
        </p:nvSpPr>
        <p:spPr>
          <a:xfrm>
            <a:off x="173000" y="79850"/>
            <a:ext cx="87501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4" name="Google Shape;3814;p315"/>
          <p:cNvSpPr txBox="1"/>
          <p:nvPr>
            <p:ph idx="1" type="subTitle"/>
          </p:nvPr>
        </p:nvSpPr>
        <p:spPr>
          <a:xfrm>
            <a:off x="105797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815" name="Google Shape;3815;p315"/>
          <p:cNvSpPr txBox="1"/>
          <p:nvPr>
            <p:ph idx="2" type="subTitle"/>
          </p:nvPr>
        </p:nvSpPr>
        <p:spPr>
          <a:xfrm>
            <a:off x="494552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816" name="Google Shape;3816;p315"/>
          <p:cNvSpPr txBox="1"/>
          <p:nvPr>
            <p:ph idx="3" type="body"/>
          </p:nvPr>
        </p:nvSpPr>
        <p:spPr>
          <a:xfrm>
            <a:off x="115777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17" name="Google Shape;3817;p315"/>
          <p:cNvSpPr txBox="1"/>
          <p:nvPr>
            <p:ph idx="4" type="body"/>
          </p:nvPr>
        </p:nvSpPr>
        <p:spPr>
          <a:xfrm>
            <a:off x="504362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Two Ideas with Icons">
  <p:cSld name="CUSTOM_29">
    <p:bg>
      <p:bgPr>
        <a:solidFill>
          <a:schemeClr val="lt1"/>
        </a:solidFill>
      </p:bgPr>
    </p:bg>
    <p:spTree>
      <p:nvGrpSpPr>
        <p:cNvPr id="3818" name="Shape 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Google Shape;3819;p316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0" name="Google Shape;3820;p316"/>
          <p:cNvSpPr/>
          <p:nvPr/>
        </p:nvSpPr>
        <p:spPr>
          <a:xfrm>
            <a:off x="2053188" y="3304525"/>
            <a:ext cx="6153600" cy="14697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1" name="Google Shape;3821;p316"/>
          <p:cNvSpPr/>
          <p:nvPr/>
        </p:nvSpPr>
        <p:spPr>
          <a:xfrm>
            <a:off x="569050" y="989052"/>
            <a:ext cx="6153600" cy="22302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2" name="Google Shape;3822;p316"/>
          <p:cNvSpPr/>
          <p:nvPr/>
        </p:nvSpPr>
        <p:spPr>
          <a:xfrm>
            <a:off x="6077819" y="1303875"/>
            <a:ext cx="1469700" cy="1469700"/>
          </a:xfrm>
          <a:prstGeom prst="ellips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p316"/>
          <p:cNvSpPr/>
          <p:nvPr/>
        </p:nvSpPr>
        <p:spPr>
          <a:xfrm>
            <a:off x="716500" y="3409750"/>
            <a:ext cx="1469700" cy="1469700"/>
          </a:xfrm>
          <a:prstGeom prst="ellips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4" name="Google Shape;3824;p31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825" name="Google Shape;3825;p316"/>
          <p:cNvSpPr txBox="1"/>
          <p:nvPr>
            <p:ph type="title"/>
          </p:nvPr>
        </p:nvSpPr>
        <p:spPr>
          <a:xfrm>
            <a:off x="173000" y="66550"/>
            <a:ext cx="79581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26" name="Google Shape;3826;p316"/>
          <p:cNvSpPr txBox="1"/>
          <p:nvPr>
            <p:ph idx="1" type="body"/>
          </p:nvPr>
        </p:nvSpPr>
        <p:spPr>
          <a:xfrm>
            <a:off x="685350" y="1070100"/>
            <a:ext cx="5336400" cy="2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27" name="Google Shape;3827;p316"/>
          <p:cNvSpPr txBox="1"/>
          <p:nvPr>
            <p:ph idx="2" type="body"/>
          </p:nvPr>
        </p:nvSpPr>
        <p:spPr>
          <a:xfrm>
            <a:off x="2186200" y="3394250"/>
            <a:ext cx="5898300" cy="12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28" name="Google Shape;3828;p316"/>
          <p:cNvSpPr/>
          <p:nvPr>
            <p:ph idx="3" type="pic"/>
          </p:nvPr>
        </p:nvSpPr>
        <p:spPr>
          <a:xfrm>
            <a:off x="6210875" y="1436988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29" name="Google Shape;3829;p316"/>
          <p:cNvSpPr/>
          <p:nvPr>
            <p:ph idx="4" type="pic"/>
          </p:nvPr>
        </p:nvSpPr>
        <p:spPr>
          <a:xfrm>
            <a:off x="849550" y="3542800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">
  <p:cSld name="CUSTOM_19">
    <p:bg>
      <p:bgPr>
        <a:solidFill>
          <a:schemeClr val="accent3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23" name="Google Shape;223;p33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33"/>
          <p:cNvSpPr txBox="1"/>
          <p:nvPr>
            <p:ph idx="1" type="subTitle"/>
          </p:nvPr>
        </p:nvSpPr>
        <p:spPr>
          <a:xfrm>
            <a:off x="339350" y="3240475"/>
            <a:ext cx="5866800" cy="8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Two Ideas with Icons">
  <p:cSld name="CUSTOM_30">
    <p:bg>
      <p:bgPr>
        <a:solidFill>
          <a:schemeClr val="dk2"/>
        </a:solidFill>
      </p:bgPr>
    </p:bg>
    <p:spTree>
      <p:nvGrpSpPr>
        <p:cNvPr id="3830" name="Shape 3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1" name="Google Shape;3831;p317"/>
          <p:cNvSpPr/>
          <p:nvPr/>
        </p:nvSpPr>
        <p:spPr>
          <a:xfrm flipH="1" rot="10800000">
            <a:off x="5200" y="26325"/>
            <a:ext cx="9144000" cy="2938800"/>
          </a:xfrm>
          <a:prstGeom prst="round1Rect">
            <a:avLst>
              <a:gd fmla="val 2657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317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317"/>
          <p:cNvSpPr/>
          <p:nvPr/>
        </p:nvSpPr>
        <p:spPr>
          <a:xfrm>
            <a:off x="663563" y="111987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317"/>
          <p:cNvSpPr/>
          <p:nvPr/>
        </p:nvSpPr>
        <p:spPr>
          <a:xfrm>
            <a:off x="655788" y="333722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31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836" name="Google Shape;3836;p317"/>
          <p:cNvSpPr txBox="1"/>
          <p:nvPr>
            <p:ph type="title"/>
          </p:nvPr>
        </p:nvSpPr>
        <p:spPr>
          <a:xfrm>
            <a:off x="173000" y="79850"/>
            <a:ext cx="80847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37" name="Google Shape;3837;p317"/>
          <p:cNvSpPr txBox="1"/>
          <p:nvPr>
            <p:ph idx="1" type="body"/>
          </p:nvPr>
        </p:nvSpPr>
        <p:spPr>
          <a:xfrm>
            <a:off x="2497550" y="1104550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38" name="Google Shape;3838;p317"/>
          <p:cNvSpPr txBox="1"/>
          <p:nvPr>
            <p:ph idx="2" type="body"/>
          </p:nvPr>
        </p:nvSpPr>
        <p:spPr>
          <a:xfrm>
            <a:off x="2497550" y="3273638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39" name="Google Shape;3839;p317"/>
          <p:cNvSpPr/>
          <p:nvPr>
            <p:ph idx="3" type="pic"/>
          </p:nvPr>
        </p:nvSpPr>
        <p:spPr>
          <a:xfrm>
            <a:off x="788850" y="1252925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40" name="Google Shape;3840;p317"/>
          <p:cNvSpPr/>
          <p:nvPr>
            <p:ph idx="4" type="pic"/>
          </p:nvPr>
        </p:nvSpPr>
        <p:spPr>
          <a:xfrm>
            <a:off x="788850" y="3470275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Three Ideas">
  <p:cSld name="CUSTOM_9">
    <p:bg>
      <p:bgPr>
        <a:solidFill>
          <a:schemeClr val="lt1"/>
        </a:solidFill>
      </p:bgPr>
    </p:bg>
    <p:spTree>
      <p:nvGrpSpPr>
        <p:cNvPr id="384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p318"/>
          <p:cNvSpPr/>
          <p:nvPr/>
        </p:nvSpPr>
        <p:spPr>
          <a:xfrm>
            <a:off x="59673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3" name="Google Shape;3843;p318"/>
          <p:cNvSpPr txBox="1"/>
          <p:nvPr>
            <p:ph idx="1" type="body"/>
          </p:nvPr>
        </p:nvSpPr>
        <p:spPr>
          <a:xfrm>
            <a:off x="606872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44" name="Google Shape;3844;p318"/>
          <p:cNvSpPr txBox="1"/>
          <p:nvPr>
            <p:ph idx="2" type="body"/>
          </p:nvPr>
        </p:nvSpPr>
        <p:spPr>
          <a:xfrm>
            <a:off x="606872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45" name="Google Shape;3845;p318"/>
          <p:cNvSpPr/>
          <p:nvPr/>
        </p:nvSpPr>
        <p:spPr>
          <a:xfrm>
            <a:off x="3547996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6" name="Google Shape;3846;p318"/>
          <p:cNvSpPr/>
          <p:nvPr/>
        </p:nvSpPr>
        <p:spPr>
          <a:xfrm>
            <a:off x="11286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7" name="Google Shape;3847;p318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8" name="Google Shape;3848;p3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212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849" name="Google Shape;3849;p318"/>
          <p:cNvSpPr txBox="1"/>
          <p:nvPr/>
        </p:nvSpPr>
        <p:spPr>
          <a:xfrm>
            <a:off x="15122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50" name="Google Shape;3850;p3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1500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851" name="Google Shape;3851;p318"/>
          <p:cNvSpPr txBox="1"/>
          <p:nvPr/>
        </p:nvSpPr>
        <p:spPr>
          <a:xfrm>
            <a:off x="3931500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852" name="Google Shape;3852;p3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851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3853" name="Google Shape;3853;p318"/>
          <p:cNvSpPr txBox="1"/>
          <p:nvPr/>
        </p:nvSpPr>
        <p:spPr>
          <a:xfrm>
            <a:off x="63508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54" name="Google Shape;3854;p318"/>
          <p:cNvSpPr txBox="1"/>
          <p:nvPr>
            <p:ph type="ctrTitle"/>
          </p:nvPr>
        </p:nvSpPr>
        <p:spPr>
          <a:xfrm>
            <a:off x="16535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55" name="Google Shape;3855;p318"/>
          <p:cNvSpPr txBox="1"/>
          <p:nvPr>
            <p:ph idx="3" type="body"/>
          </p:nvPr>
        </p:nvSpPr>
        <p:spPr>
          <a:xfrm>
            <a:off x="124567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56" name="Google Shape;3856;p318"/>
          <p:cNvSpPr txBox="1"/>
          <p:nvPr>
            <p:ph idx="4" type="body"/>
          </p:nvPr>
        </p:nvSpPr>
        <p:spPr>
          <a:xfrm>
            <a:off x="124567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57" name="Google Shape;3857;p318"/>
          <p:cNvSpPr txBox="1"/>
          <p:nvPr>
            <p:ph idx="5" type="body"/>
          </p:nvPr>
        </p:nvSpPr>
        <p:spPr>
          <a:xfrm>
            <a:off x="3665000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58" name="Google Shape;3858;p318"/>
          <p:cNvSpPr txBox="1"/>
          <p:nvPr>
            <p:ph idx="6" type="body"/>
          </p:nvPr>
        </p:nvSpPr>
        <p:spPr>
          <a:xfrm>
            <a:off x="3665000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859" name="Google Shape;3859;p31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Three Ideas">
  <p:cSld name="CUSTOM_28">
    <p:bg>
      <p:bgPr>
        <a:solidFill>
          <a:schemeClr val="accent3"/>
        </a:solidFill>
      </p:bgPr>
    </p:bg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p319"/>
          <p:cNvSpPr/>
          <p:nvPr/>
        </p:nvSpPr>
        <p:spPr>
          <a:xfrm>
            <a:off x="6096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2" name="Google Shape;3862;p319"/>
          <p:cNvSpPr/>
          <p:nvPr/>
        </p:nvSpPr>
        <p:spPr>
          <a:xfrm>
            <a:off x="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3" name="Google Shape;3863;p319"/>
          <p:cNvSpPr/>
          <p:nvPr/>
        </p:nvSpPr>
        <p:spPr>
          <a:xfrm>
            <a:off x="3048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4" name="Google Shape;3864;p319"/>
          <p:cNvSpPr/>
          <p:nvPr/>
        </p:nvSpPr>
        <p:spPr>
          <a:xfrm>
            <a:off x="-26050" y="4341500"/>
            <a:ext cx="8498400" cy="8022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5" name="Google Shape;3865;p3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8412" y="4077356"/>
            <a:ext cx="1061576" cy="10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6" name="Google Shape;3866;p319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-5400000">
            <a:off x="-166676" y="157449"/>
            <a:ext cx="335677" cy="3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7" name="Google Shape;3867;p319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-26050" y="569923"/>
            <a:ext cx="278374" cy="29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8" name="Google Shape;3868;p319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6299999">
            <a:off x="8782127" y="241655"/>
            <a:ext cx="548698" cy="57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9" name="Google Shape;3869;p319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8570788" y="-154596"/>
            <a:ext cx="352026" cy="36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0" name="Google Shape;3870;p319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192150" y="-257725"/>
            <a:ext cx="548700" cy="575457"/>
          </a:xfrm>
          <a:prstGeom prst="rect">
            <a:avLst/>
          </a:prstGeom>
          <a:noFill/>
          <a:ln>
            <a:noFill/>
          </a:ln>
        </p:spPr>
      </p:pic>
      <p:sp>
        <p:nvSpPr>
          <p:cNvPr id="3871" name="Google Shape;3871;p319"/>
          <p:cNvSpPr txBox="1"/>
          <p:nvPr>
            <p:ph type="title"/>
          </p:nvPr>
        </p:nvSpPr>
        <p:spPr>
          <a:xfrm>
            <a:off x="399225" y="166350"/>
            <a:ext cx="79404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72" name="Google Shape;3872;p319"/>
          <p:cNvSpPr txBox="1"/>
          <p:nvPr>
            <p:ph idx="1" type="subTitle"/>
          </p:nvPr>
        </p:nvSpPr>
        <p:spPr>
          <a:xfrm>
            <a:off x="111600" y="4556175"/>
            <a:ext cx="7685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873" name="Google Shape;3873;p319"/>
          <p:cNvSpPr txBox="1"/>
          <p:nvPr>
            <p:ph idx="2" type="subTitle"/>
          </p:nvPr>
        </p:nvSpPr>
        <p:spPr>
          <a:xfrm>
            <a:off x="11312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874" name="Google Shape;3874;p319"/>
          <p:cNvSpPr txBox="1"/>
          <p:nvPr>
            <p:ph idx="3" type="subTitle"/>
          </p:nvPr>
        </p:nvSpPr>
        <p:spPr>
          <a:xfrm>
            <a:off x="3166500" y="1073475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875" name="Google Shape;3875;p319"/>
          <p:cNvSpPr txBox="1"/>
          <p:nvPr>
            <p:ph idx="4" type="subTitle"/>
          </p:nvPr>
        </p:nvSpPr>
        <p:spPr>
          <a:xfrm>
            <a:off x="621987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876" name="Google Shape;3876;p319"/>
          <p:cNvSpPr txBox="1"/>
          <p:nvPr>
            <p:ph idx="5" type="body"/>
          </p:nvPr>
        </p:nvSpPr>
        <p:spPr>
          <a:xfrm>
            <a:off x="113125" y="17366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77" name="Google Shape;3877;p319"/>
          <p:cNvSpPr txBox="1"/>
          <p:nvPr>
            <p:ph idx="6" type="body"/>
          </p:nvPr>
        </p:nvSpPr>
        <p:spPr>
          <a:xfrm>
            <a:off x="3166500" y="1740738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78" name="Google Shape;3878;p319"/>
          <p:cNvSpPr txBox="1"/>
          <p:nvPr>
            <p:ph idx="7" type="body"/>
          </p:nvPr>
        </p:nvSpPr>
        <p:spPr>
          <a:xfrm>
            <a:off x="6210150" y="17932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79" name="Google Shape;3879;p31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Connected Ideas">
  <p:cSld name="CUSTOM_31">
    <p:bg>
      <p:bgPr>
        <a:solidFill>
          <a:schemeClr val="accent4"/>
        </a:solidFill>
      </p:bgPr>
    </p:bg>
    <p:spTree>
      <p:nvGrpSpPr>
        <p:cNvPr id="3880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p320"/>
          <p:cNvSpPr/>
          <p:nvPr/>
        </p:nvSpPr>
        <p:spPr>
          <a:xfrm>
            <a:off x="0" y="23419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320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320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320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320"/>
          <p:cNvSpPr/>
          <p:nvPr/>
        </p:nvSpPr>
        <p:spPr>
          <a:xfrm>
            <a:off x="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320"/>
          <p:cNvSpPr/>
          <p:nvPr/>
        </p:nvSpPr>
        <p:spPr>
          <a:xfrm>
            <a:off x="1300775" y="1380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7" name="Google Shape;3887;p320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p320"/>
          <p:cNvSpPr/>
          <p:nvPr/>
        </p:nvSpPr>
        <p:spPr>
          <a:xfrm>
            <a:off x="1300775" y="29718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9" name="Google Shape;3889;p320"/>
          <p:cNvSpPr/>
          <p:nvPr/>
        </p:nvSpPr>
        <p:spPr>
          <a:xfrm>
            <a:off x="4783750" y="13412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0" name="Google Shape;3890;p320"/>
          <p:cNvSpPr/>
          <p:nvPr/>
        </p:nvSpPr>
        <p:spPr>
          <a:xfrm>
            <a:off x="4783750" y="2976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1" name="Google Shape;3891;p320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2984226"/>
            <a:ext cx="1283326" cy="12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2" name="Google Shape;3892;p320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1431401"/>
            <a:ext cx="1283326" cy="12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3" name="Google Shape;3893;p32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894" name="Google Shape;3894;p320"/>
          <p:cNvSpPr txBox="1"/>
          <p:nvPr>
            <p:ph type="title"/>
          </p:nvPr>
        </p:nvSpPr>
        <p:spPr>
          <a:xfrm>
            <a:off x="173000" y="119775"/>
            <a:ext cx="8736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95" name="Google Shape;3895;p320"/>
          <p:cNvSpPr txBox="1"/>
          <p:nvPr>
            <p:ph idx="1" type="subTitle"/>
          </p:nvPr>
        </p:nvSpPr>
        <p:spPr>
          <a:xfrm>
            <a:off x="153040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3896" name="Google Shape;3896;p320"/>
          <p:cNvSpPr txBox="1"/>
          <p:nvPr>
            <p:ph idx="2" type="subTitle"/>
          </p:nvPr>
        </p:nvSpPr>
        <p:spPr>
          <a:xfrm>
            <a:off x="1530875" y="31628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3897" name="Google Shape;3897;p320"/>
          <p:cNvSpPr txBox="1"/>
          <p:nvPr>
            <p:ph idx="3" type="subTitle"/>
          </p:nvPr>
        </p:nvSpPr>
        <p:spPr>
          <a:xfrm>
            <a:off x="501385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3898" name="Google Shape;3898;p320"/>
          <p:cNvSpPr txBox="1"/>
          <p:nvPr>
            <p:ph idx="4" type="subTitle"/>
          </p:nvPr>
        </p:nvSpPr>
        <p:spPr>
          <a:xfrm>
            <a:off x="5013850" y="31736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Text with Images">
  <p:cSld name="CUSTOM_10">
    <p:bg>
      <p:bgPr>
        <a:solidFill>
          <a:schemeClr val="accent1"/>
        </a:solidFill>
      </p:bgPr>
    </p:bg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321"/>
          <p:cNvSpPr/>
          <p:nvPr/>
        </p:nvSpPr>
        <p:spPr>
          <a:xfrm flipH="1">
            <a:off x="3779025" y="3578392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321"/>
          <p:cNvSpPr/>
          <p:nvPr/>
        </p:nvSpPr>
        <p:spPr>
          <a:xfrm flipH="1">
            <a:off x="3779025" y="236852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321"/>
          <p:cNvSpPr/>
          <p:nvPr/>
        </p:nvSpPr>
        <p:spPr>
          <a:xfrm rot="10800000">
            <a:off x="4632825" y="0"/>
            <a:ext cx="45072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321"/>
          <p:cNvSpPr/>
          <p:nvPr/>
        </p:nvSpPr>
        <p:spPr>
          <a:xfrm flipH="1" rot="10800000">
            <a:off x="0" y="118410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321"/>
          <p:cNvSpPr/>
          <p:nvPr/>
        </p:nvSpPr>
        <p:spPr>
          <a:xfrm flipH="1" rot="10800000">
            <a:off x="0" y="-25771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321"/>
          <p:cNvSpPr txBox="1"/>
          <p:nvPr>
            <p:ph idx="1" type="body"/>
          </p:nvPr>
        </p:nvSpPr>
        <p:spPr>
          <a:xfrm>
            <a:off x="4923225" y="152850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906" name="Google Shape;3906;p321"/>
          <p:cNvSpPr txBox="1"/>
          <p:nvPr>
            <p:ph type="ctrTitle"/>
          </p:nvPr>
        </p:nvSpPr>
        <p:spPr>
          <a:xfrm>
            <a:off x="4923225" y="457675"/>
            <a:ext cx="3926400" cy="10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07" name="Google Shape;3907;p321"/>
          <p:cNvSpPr/>
          <p:nvPr>
            <p:ph idx="2" type="pic"/>
          </p:nvPr>
        </p:nvSpPr>
        <p:spPr>
          <a:xfrm>
            <a:off x="1166200" y="449125"/>
            <a:ext cx="2431200" cy="1377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8" name="Google Shape;3908;p321"/>
          <p:cNvSpPr/>
          <p:nvPr>
            <p:ph idx="3" type="pic"/>
          </p:nvPr>
        </p:nvSpPr>
        <p:spPr>
          <a:xfrm>
            <a:off x="271900" y="2203600"/>
            <a:ext cx="2057400" cy="1499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9" name="Google Shape;3909;p321"/>
          <p:cNvSpPr/>
          <p:nvPr>
            <p:ph idx="4" type="pic"/>
          </p:nvPr>
        </p:nvSpPr>
        <p:spPr>
          <a:xfrm>
            <a:off x="2597578" y="2203600"/>
            <a:ext cx="1615800" cy="21906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0" name="Google Shape;3910;p32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3911" name="Google Shape;3911;p3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3025" y="3740125"/>
            <a:ext cx="1531827" cy="153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Timeline">
  <p:cSld name="CUSTOM_11_1">
    <p:bg>
      <p:bgPr>
        <a:solidFill>
          <a:schemeClr val="lt1"/>
        </a:solidFill>
      </p:bgPr>
    </p:bg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p322"/>
          <p:cNvSpPr txBox="1"/>
          <p:nvPr>
            <p:ph idx="1" type="body"/>
          </p:nvPr>
        </p:nvSpPr>
        <p:spPr>
          <a:xfrm>
            <a:off x="73965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14" name="Google Shape;3914;p322"/>
          <p:cNvSpPr txBox="1"/>
          <p:nvPr>
            <p:ph type="ctrTitle"/>
          </p:nvPr>
        </p:nvSpPr>
        <p:spPr>
          <a:xfrm>
            <a:off x="165350" y="235203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3915" name="Google Shape;3915;p322"/>
          <p:cNvCxnSpPr/>
          <p:nvPr/>
        </p:nvCxnSpPr>
        <p:spPr>
          <a:xfrm>
            <a:off x="2740266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6" name="Google Shape;3916;p322"/>
          <p:cNvCxnSpPr/>
          <p:nvPr/>
        </p:nvCxnSpPr>
        <p:spPr>
          <a:xfrm>
            <a:off x="4527594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7" name="Google Shape;3917;p322"/>
          <p:cNvCxnSpPr/>
          <p:nvPr/>
        </p:nvCxnSpPr>
        <p:spPr>
          <a:xfrm>
            <a:off x="6314922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8" name="Google Shape;3918;p322"/>
          <p:cNvCxnSpPr/>
          <p:nvPr/>
        </p:nvCxnSpPr>
        <p:spPr>
          <a:xfrm>
            <a:off x="952938" y="3632375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9" name="Google Shape;3919;p322"/>
          <p:cNvCxnSpPr/>
          <p:nvPr/>
        </p:nvCxnSpPr>
        <p:spPr>
          <a:xfrm>
            <a:off x="8102250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0" name="Google Shape;3920;p322"/>
          <p:cNvSpPr/>
          <p:nvPr/>
        </p:nvSpPr>
        <p:spPr>
          <a:xfrm>
            <a:off x="5524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1" name="Google Shape;3921;p322"/>
          <p:cNvSpPr/>
          <p:nvPr/>
        </p:nvSpPr>
        <p:spPr>
          <a:xfrm>
            <a:off x="233682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2" name="Google Shape;3922;p322"/>
          <p:cNvSpPr/>
          <p:nvPr/>
        </p:nvSpPr>
        <p:spPr>
          <a:xfrm>
            <a:off x="76901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3" name="Google Shape;3923;p322"/>
          <p:cNvSpPr/>
          <p:nvPr/>
        </p:nvSpPr>
        <p:spPr>
          <a:xfrm>
            <a:off x="412125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4" name="Google Shape;3924;p322"/>
          <p:cNvSpPr/>
          <p:nvPr/>
        </p:nvSpPr>
        <p:spPr>
          <a:xfrm>
            <a:off x="590567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25" name="Google Shape;3925;p322"/>
          <p:cNvSpPr txBox="1"/>
          <p:nvPr>
            <p:ph idx="2" type="body"/>
          </p:nvPr>
        </p:nvSpPr>
        <p:spPr>
          <a:xfrm>
            <a:off x="2472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26" name="Google Shape;3926;p322"/>
          <p:cNvSpPr txBox="1"/>
          <p:nvPr>
            <p:ph idx="3" type="body"/>
          </p:nvPr>
        </p:nvSpPr>
        <p:spPr>
          <a:xfrm>
            <a:off x="560917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27" name="Google Shape;3927;p322"/>
          <p:cNvSpPr txBox="1"/>
          <p:nvPr>
            <p:ph idx="4" type="body"/>
          </p:nvPr>
        </p:nvSpPr>
        <p:spPr>
          <a:xfrm>
            <a:off x="382185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28" name="Google Shape;3928;p322"/>
          <p:cNvSpPr txBox="1"/>
          <p:nvPr>
            <p:ph idx="5" type="body"/>
          </p:nvPr>
        </p:nvSpPr>
        <p:spPr>
          <a:xfrm>
            <a:off x="203452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b="1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929" name="Google Shape;3929;p32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Key Point">
  <p:cSld name="CUSTOM_12">
    <p:bg>
      <p:bgPr>
        <a:solidFill>
          <a:schemeClr val="dk1"/>
        </a:solidFill>
      </p:bgPr>
    </p:bg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p323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323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323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323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5" name="Google Shape;3935;p323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6" name="Google Shape;3936;p32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7" name="Google Shape;3937;p323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8" name="Google Shape;3938;p323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9" name="Google Shape;3939;p32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0" name="Google Shape;3940;p32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941" name="Google Shape;3941;p323"/>
          <p:cNvSpPr/>
          <p:nvPr/>
        </p:nvSpPr>
        <p:spPr>
          <a:xfrm flipH="1"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2" name="Google Shape;3942;p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3" name="Google Shape;3943;p323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944" name="Google Shape;3944;p32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Key Point">
  <p:cSld name="CUSTOM_43">
    <p:bg>
      <p:bgPr>
        <a:solidFill>
          <a:schemeClr val="accent4"/>
        </a:solidFill>
      </p:bgPr>
    </p:bg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324"/>
          <p:cNvSpPr/>
          <p:nvPr/>
        </p:nvSpPr>
        <p:spPr>
          <a:xfrm>
            <a:off x="0" y="2110775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7" name="Google Shape;3947;p324"/>
          <p:cNvSpPr/>
          <p:nvPr/>
        </p:nvSpPr>
        <p:spPr>
          <a:xfrm>
            <a:off x="0" y="3418107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8" name="Google Shape;3948;p324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9" name="Google Shape;3949;p324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0" name="Google Shape;3950;p324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p324"/>
          <p:cNvSpPr/>
          <p:nvPr/>
        </p:nvSpPr>
        <p:spPr>
          <a:xfrm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2" name="Google Shape;3952;p3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3" name="Google Shape;3953;p32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954" name="Google Shape;3954;p324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ig Idea: Question">
  <p:cSld name="CUSTOM_38">
    <p:bg>
      <p:bgPr>
        <a:solidFill>
          <a:schemeClr val="accent3"/>
        </a:solidFill>
      </p:bgPr>
    </p:bg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p325"/>
          <p:cNvSpPr/>
          <p:nvPr/>
        </p:nvSpPr>
        <p:spPr>
          <a:xfrm flipH="1" rot="10800000">
            <a:off x="596675" y="2310175"/>
            <a:ext cx="7899300" cy="28410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325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8" name="Google Shape;3958;p3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7399" y="2361526"/>
            <a:ext cx="1631375" cy="16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9" name="Google Shape;3959;p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401" y="2612051"/>
            <a:ext cx="2309202" cy="2309202"/>
          </a:xfrm>
          <a:prstGeom prst="rect">
            <a:avLst/>
          </a:prstGeom>
          <a:noFill/>
          <a:ln>
            <a:noFill/>
          </a:ln>
        </p:spPr>
      </p:pic>
      <p:sp>
        <p:nvSpPr>
          <p:cNvPr id="3960" name="Google Shape;3960;p32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961" name="Google Shape;3961;p325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ig Idea: Answer">
  <p:cSld name="CUSTOM_39">
    <p:bg>
      <p:bgPr>
        <a:solidFill>
          <a:schemeClr val="accent3"/>
        </a:solidFill>
      </p:bgPr>
    </p:bg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p326"/>
          <p:cNvSpPr/>
          <p:nvPr/>
        </p:nvSpPr>
        <p:spPr>
          <a:xfrm flipH="1" rot="10800000">
            <a:off x="596675" y="2293675"/>
            <a:ext cx="7899300" cy="28575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4" name="Google Shape;3964;p326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5" name="Google Shape;3965;p3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3713451"/>
            <a:ext cx="1682299" cy="168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6" name="Google Shape;3966;p326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7" name="Google Shape;3967;p326"/>
          <p:cNvSpPr txBox="1"/>
          <p:nvPr>
            <p:ph idx="1" type="subTitle"/>
          </p:nvPr>
        </p:nvSpPr>
        <p:spPr>
          <a:xfrm>
            <a:off x="952500" y="2786075"/>
            <a:ext cx="7193100" cy="13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968" name="Google Shape;3968;p32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">
  <p:cSld name="CUSTOM_20">
    <p:bg>
      <p:bgPr>
        <a:solidFill>
          <a:schemeClr val="accent3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4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9" name="Google Shape;239;p3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Image">
  <p:cSld name="CUSTOM_13">
    <p:bg>
      <p:bgPr>
        <a:solidFill>
          <a:schemeClr val="accent3"/>
        </a:solidFill>
      </p:bgPr>
    </p:bg>
    <p:spTree>
      <p:nvGrpSpPr>
        <p:cNvPr id="3969" name="Shape 3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0" name="Google Shape;3970;p3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Google Shape;3971;p3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416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2" name="Google Shape;3972;p3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445847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3973" name="Google Shape;3973;p327"/>
          <p:cNvSpPr/>
          <p:nvPr/>
        </p:nvSpPr>
        <p:spPr>
          <a:xfrm>
            <a:off x="150998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4" name="Google Shape;3974;p327"/>
          <p:cNvSpPr/>
          <p:nvPr/>
        </p:nvSpPr>
        <p:spPr>
          <a:xfrm>
            <a:off x="-7620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5" name="Google Shape;3975;p327"/>
          <p:cNvSpPr/>
          <p:nvPr/>
        </p:nvSpPr>
        <p:spPr>
          <a:xfrm>
            <a:off x="147863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327"/>
          <p:cNvSpPr/>
          <p:nvPr/>
        </p:nvSpPr>
        <p:spPr>
          <a:xfrm>
            <a:off x="778403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7" name="Google Shape;3977;p327"/>
          <p:cNvSpPr/>
          <p:nvPr/>
        </p:nvSpPr>
        <p:spPr>
          <a:xfrm>
            <a:off x="619785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8" name="Google Shape;3978;p327"/>
          <p:cNvSpPr/>
          <p:nvPr/>
        </p:nvSpPr>
        <p:spPr>
          <a:xfrm>
            <a:off x="775268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9" name="Google Shape;3979;p3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91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0" name="Google Shape;3980;p3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96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1" name="Google Shape;3981;p3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2537" y="453822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3982" name="Google Shape;3982;p327"/>
          <p:cNvSpPr/>
          <p:nvPr>
            <p:ph idx="2" type="pic"/>
          </p:nvPr>
        </p:nvSpPr>
        <p:spPr>
          <a:xfrm>
            <a:off x="1206300" y="702588"/>
            <a:ext cx="6731400" cy="3738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3983" name="Google Shape;3983;p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4" name="Google Shape;3984;p32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Image">
  <p:cSld name="CUSTOM_49">
    <p:bg>
      <p:bgPr>
        <a:solidFill>
          <a:schemeClr val="accent1"/>
        </a:solidFill>
      </p:bgPr>
    </p:bg>
    <p:spTree>
      <p:nvGrpSpPr>
        <p:cNvPr id="3985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6" name="Google Shape;3986;p328"/>
          <p:cNvGrpSpPr/>
          <p:nvPr/>
        </p:nvGrpSpPr>
        <p:grpSpPr>
          <a:xfrm>
            <a:off x="6168750" y="-385012"/>
            <a:ext cx="2845225" cy="5793313"/>
            <a:chOff x="37850" y="-156412"/>
            <a:chExt cx="2845225" cy="5793313"/>
          </a:xfrm>
        </p:grpSpPr>
        <p:sp>
          <p:nvSpPr>
            <p:cNvPr id="3987" name="Google Shape;3987;p328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328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89" name="Google Shape;3989;p3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0" name="Google Shape;3990;p3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1" name="Google Shape;3991;p328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92" name="Google Shape;3992;p3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3" name="Google Shape;3993;p328"/>
          <p:cNvGrpSpPr/>
          <p:nvPr/>
        </p:nvGrpSpPr>
        <p:grpSpPr>
          <a:xfrm>
            <a:off x="37850" y="-385012"/>
            <a:ext cx="2845225" cy="5793313"/>
            <a:chOff x="37850" y="-156412"/>
            <a:chExt cx="2845225" cy="5793313"/>
          </a:xfrm>
        </p:grpSpPr>
        <p:sp>
          <p:nvSpPr>
            <p:cNvPr id="3994" name="Google Shape;3994;p328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328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96" name="Google Shape;3996;p3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97" name="Google Shape;3997;p328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998" name="Google Shape;3998;p3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99" name="Google Shape;3999;p32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000" name="Google Shape;4000;p328"/>
          <p:cNvGrpSpPr/>
          <p:nvPr/>
        </p:nvGrpSpPr>
        <p:grpSpPr>
          <a:xfrm>
            <a:off x="3103300" y="-385012"/>
            <a:ext cx="2845225" cy="5793313"/>
            <a:chOff x="37850" y="-156412"/>
            <a:chExt cx="2845225" cy="5793313"/>
          </a:xfrm>
        </p:grpSpPr>
        <p:sp>
          <p:nvSpPr>
            <p:cNvPr id="4001" name="Google Shape;4001;p328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328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03" name="Google Shape;4003;p3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4" name="Google Shape;4004;p3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5" name="Google Shape;4005;p328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06" name="Google Shape;4006;p3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7" name="Google Shape;4007;p328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008" name="Google Shape;4008;p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Image">
  <p:cSld name="CUSTOM_50">
    <p:bg>
      <p:bgPr>
        <a:solidFill>
          <a:schemeClr val="lt1"/>
        </a:solidFill>
      </p:bgPr>
    </p:bg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0" name="Google Shape;4010;p3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1" name="Google Shape;4011;p329"/>
          <p:cNvGrpSpPr/>
          <p:nvPr/>
        </p:nvGrpSpPr>
        <p:grpSpPr>
          <a:xfrm>
            <a:off x="6652205" y="155979"/>
            <a:ext cx="2352712" cy="5143546"/>
            <a:chOff x="6728405" y="155979"/>
            <a:chExt cx="2352712" cy="5143546"/>
          </a:xfrm>
        </p:grpSpPr>
        <p:sp>
          <p:nvSpPr>
            <p:cNvPr id="4012" name="Google Shape;4012;p329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329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329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329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16" name="Google Shape;4016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7" name="Google Shape;4017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8" name="Google Shape;4018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9" name="Google Shape;4019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0" name="Google Shape;4020;p32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021" name="Google Shape;4021;p329"/>
          <p:cNvGrpSpPr/>
          <p:nvPr/>
        </p:nvGrpSpPr>
        <p:grpSpPr>
          <a:xfrm>
            <a:off x="3851830" y="155979"/>
            <a:ext cx="2352712" cy="5143546"/>
            <a:chOff x="6728405" y="155979"/>
            <a:chExt cx="2352712" cy="5143546"/>
          </a:xfrm>
        </p:grpSpPr>
        <p:sp>
          <p:nvSpPr>
            <p:cNvPr id="4022" name="Google Shape;4022;p329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329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329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329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26" name="Google Shape;4026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7" name="Google Shape;4027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8" name="Google Shape;4028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9" name="Google Shape;4029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0" name="Google Shape;4030;p329"/>
          <p:cNvGrpSpPr/>
          <p:nvPr/>
        </p:nvGrpSpPr>
        <p:grpSpPr>
          <a:xfrm>
            <a:off x="1051455" y="155979"/>
            <a:ext cx="2352712" cy="5143546"/>
            <a:chOff x="6728405" y="155979"/>
            <a:chExt cx="2352712" cy="5143546"/>
          </a:xfrm>
        </p:grpSpPr>
        <p:sp>
          <p:nvSpPr>
            <p:cNvPr id="4031" name="Google Shape;4031;p329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329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329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329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35" name="Google Shape;4035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6" name="Google Shape;4036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7" name="Google Shape;4037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8" name="Google Shape;4038;p3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9" name="Google Shape;4039;p329"/>
          <p:cNvSpPr/>
          <p:nvPr/>
        </p:nvSpPr>
        <p:spPr>
          <a:xfrm flipH="1" rot="10800000">
            <a:off x="-346608" y="1523594"/>
            <a:ext cx="950400" cy="10407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AA6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0" name="Google Shape;4040;p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1417"/>
            <a:ext cx="769802" cy="76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1" name="Google Shape;4041;p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61404"/>
            <a:ext cx="769802" cy="7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4042" name="Google Shape;4042;p329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Multiple Images">
  <p:cSld name="CUSTOM_14">
    <p:bg>
      <p:bgPr>
        <a:solidFill>
          <a:schemeClr val="accent2"/>
        </a:solidFill>
      </p:bgPr>
    </p:bg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p330"/>
          <p:cNvSpPr/>
          <p:nvPr/>
        </p:nvSpPr>
        <p:spPr>
          <a:xfrm>
            <a:off x="-27850" y="817675"/>
            <a:ext cx="9171900" cy="4326000"/>
          </a:xfrm>
          <a:prstGeom prst="round1Rect">
            <a:avLst>
              <a:gd fmla="val 134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5" name="Google Shape;4045;p330"/>
          <p:cNvSpPr/>
          <p:nvPr>
            <p:ph idx="2" type="pic"/>
          </p:nvPr>
        </p:nvSpPr>
        <p:spPr>
          <a:xfrm>
            <a:off x="890050" y="1222625"/>
            <a:ext cx="2473500" cy="1658400"/>
          </a:xfrm>
          <a:prstGeom prst="rect">
            <a:avLst/>
          </a:prstGeom>
          <a:noFill/>
          <a:ln>
            <a:noFill/>
          </a:ln>
        </p:spPr>
      </p:sp>
      <p:sp>
        <p:nvSpPr>
          <p:cNvPr id="4046" name="Google Shape;4046;p330"/>
          <p:cNvSpPr/>
          <p:nvPr>
            <p:ph idx="3" type="pic"/>
          </p:nvPr>
        </p:nvSpPr>
        <p:spPr>
          <a:xfrm>
            <a:off x="890050" y="3004825"/>
            <a:ext cx="2473500" cy="1395000"/>
          </a:xfrm>
          <a:prstGeom prst="rect">
            <a:avLst/>
          </a:prstGeom>
          <a:noFill/>
          <a:ln>
            <a:noFill/>
          </a:ln>
        </p:spPr>
      </p:sp>
      <p:sp>
        <p:nvSpPr>
          <p:cNvPr id="4047" name="Google Shape;4047;p330"/>
          <p:cNvSpPr/>
          <p:nvPr>
            <p:ph idx="4" type="pic"/>
          </p:nvPr>
        </p:nvSpPr>
        <p:spPr>
          <a:xfrm>
            <a:off x="3459625" y="1222625"/>
            <a:ext cx="4791900" cy="3180600"/>
          </a:xfrm>
          <a:prstGeom prst="rect">
            <a:avLst/>
          </a:prstGeom>
          <a:noFill/>
          <a:ln>
            <a:noFill/>
          </a:ln>
        </p:spPr>
      </p:sp>
      <p:sp>
        <p:nvSpPr>
          <p:cNvPr id="4048" name="Google Shape;4048;p330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049" name="Google Shape;4049;p33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Let's Play">
  <p:cSld name="CUSTOM_33">
    <p:bg>
      <p:bgPr>
        <a:solidFill>
          <a:schemeClr val="dk1"/>
        </a:solidFill>
      </p:bgPr>
    </p:bg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p331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p331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3" name="Google Shape;4053;p331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331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331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331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7" name="Google Shape;4057;p331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p331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9" name="Google Shape;4059;p331"/>
          <p:cNvSpPr/>
          <p:nvPr/>
        </p:nvSpPr>
        <p:spPr>
          <a:xfrm>
            <a:off x="834850" y="889050"/>
            <a:ext cx="7890000" cy="336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60" name="Google Shape;4060;p33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1" name="Google Shape;4061;p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2867">
            <a:off x="7282755" y="481752"/>
            <a:ext cx="1447790" cy="1447771"/>
          </a:xfrm>
          <a:prstGeom prst="rect">
            <a:avLst/>
          </a:prstGeom>
          <a:noFill/>
          <a:ln>
            <a:noFill/>
          </a:ln>
        </p:spPr>
      </p:pic>
      <p:sp>
        <p:nvSpPr>
          <p:cNvPr id="4062" name="Google Shape;4062;p331"/>
          <p:cNvSpPr txBox="1"/>
          <p:nvPr/>
        </p:nvSpPr>
        <p:spPr>
          <a:xfrm>
            <a:off x="3143100" y="1735413"/>
            <a:ext cx="285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Play</a:t>
            </a:r>
            <a:endParaRPr b="1" sz="3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63" name="Google Shape;4063;p33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4" name="Google Shape;4064;p33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5" name="Google Shape;4065;p33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4066" name="Google Shape;4066;p331"/>
          <p:cNvSpPr txBox="1"/>
          <p:nvPr>
            <p:ph type="title"/>
          </p:nvPr>
        </p:nvSpPr>
        <p:spPr>
          <a:xfrm>
            <a:off x="1590300" y="2498225"/>
            <a:ext cx="6379200" cy="12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67" name="Google Shape;4067;p33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Let's Play: Question">
  <p:cSld name="CUSTOM_34">
    <p:bg>
      <p:bgPr>
        <a:solidFill>
          <a:schemeClr val="lt1"/>
        </a:solidFill>
      </p:bgPr>
    </p:bg>
    <p:spTree>
      <p:nvGrpSpPr>
        <p:cNvPr id="4068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9" name="Google Shape;4069;p332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0" name="Google Shape;4070;p332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1" name="Google Shape;4071;p332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2" name="Google Shape;4072;p332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3" name="Google Shape;4073;p332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4" name="Google Shape;4074;p332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5" name="Google Shape;4075;p332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6" name="Google Shape;4076;p332"/>
          <p:cNvSpPr/>
          <p:nvPr/>
        </p:nvSpPr>
        <p:spPr>
          <a:xfrm>
            <a:off x="627000" y="1437075"/>
            <a:ext cx="7890000" cy="2171700"/>
          </a:xfrm>
          <a:prstGeom prst="roundRect">
            <a:avLst>
              <a:gd fmla="val 72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7" name="Google Shape;4077;p33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234" y="22468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8" name="Google Shape;4078;p33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9" name="Google Shape;4079;p332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80" name="Google Shape;4080;p332"/>
          <p:cNvSpPr txBox="1"/>
          <p:nvPr>
            <p:ph idx="1" type="subTitle"/>
          </p:nvPr>
        </p:nvSpPr>
        <p:spPr>
          <a:xfrm>
            <a:off x="1081950" y="1801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081" name="Google Shape;4081;p332"/>
          <p:cNvSpPr txBox="1"/>
          <p:nvPr>
            <p:ph idx="2" type="subTitle"/>
          </p:nvPr>
        </p:nvSpPr>
        <p:spPr>
          <a:xfrm>
            <a:off x="1081950" y="258787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082" name="Google Shape;4082;p33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Let's Play: Question">
  <p:cSld name="CUSTOM_36">
    <p:bg>
      <p:bgPr>
        <a:solidFill>
          <a:schemeClr val="accent4"/>
        </a:solidFill>
      </p:bgPr>
    </p:bg>
    <p:spTree>
      <p:nvGrpSpPr>
        <p:cNvPr id="4083" name="Shape 4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4" name="Google Shape;4084;p333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5" name="Google Shape;4085;p333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6" name="Google Shape;4086;p333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7" name="Google Shape;4087;p333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8" name="Google Shape;4088;p333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9" name="Google Shape;4089;p333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0" name="Google Shape;4090;p333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1" name="Google Shape;4091;p333"/>
          <p:cNvSpPr/>
          <p:nvPr/>
        </p:nvSpPr>
        <p:spPr>
          <a:xfrm>
            <a:off x="582575" y="1386875"/>
            <a:ext cx="7890000" cy="3268200"/>
          </a:xfrm>
          <a:prstGeom prst="roundRect">
            <a:avLst>
              <a:gd fmla="val 6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2" name="Google Shape;4092;p33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355378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3" name="Google Shape;4093;p33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4" name="Google Shape;4094;p333"/>
          <p:cNvSpPr/>
          <p:nvPr>
            <p:ph idx="2" type="pic"/>
          </p:nvPr>
        </p:nvSpPr>
        <p:spPr>
          <a:xfrm>
            <a:off x="2444700" y="1619975"/>
            <a:ext cx="42546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4095" name="Google Shape;4095;p333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96" name="Google Shape;4096;p33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Panelists">
  <p:cSld name="CUSTOM_42">
    <p:bg>
      <p:bgPr>
        <a:solidFill>
          <a:schemeClr val="lt1"/>
        </a:solidFill>
      </p:bgPr>
    </p:bg>
    <p:spTree>
      <p:nvGrpSpPr>
        <p:cNvPr id="4097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p334"/>
          <p:cNvSpPr/>
          <p:nvPr/>
        </p:nvSpPr>
        <p:spPr>
          <a:xfrm rot="5400000">
            <a:off x="-4289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9" name="Google Shape;4099;p334"/>
          <p:cNvSpPr/>
          <p:nvPr/>
        </p:nvSpPr>
        <p:spPr>
          <a:xfrm rot="5400000">
            <a:off x="1700417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0" name="Google Shape;4100;p334"/>
          <p:cNvSpPr/>
          <p:nvPr/>
        </p:nvSpPr>
        <p:spPr>
          <a:xfrm rot="5400000">
            <a:off x="3829783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1" name="Google Shape;4101;p334"/>
          <p:cNvSpPr/>
          <p:nvPr/>
        </p:nvSpPr>
        <p:spPr>
          <a:xfrm rot="5400000">
            <a:off x="59591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2" name="Google Shape;4102;p334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-75600" y="530376"/>
            <a:ext cx="760631" cy="7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3" name="Google Shape;4103;p334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2597225" y="449387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4" name="Google Shape;4104;p334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8330000" y="59242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5" name="Google Shape;4105;p334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1249775" y="47499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6" name="Google Shape;4106;p334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7143775" y="-1121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Google Shape;4107;p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12" y="3940236"/>
            <a:ext cx="1116600" cy="11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8" name="Google Shape;4108;p3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370" y="516213"/>
            <a:ext cx="760627" cy="76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9" name="Google Shape;4109;p334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7100550" y="4503526"/>
            <a:ext cx="760631" cy="7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4110" name="Google Shape;4110;p334"/>
          <p:cNvSpPr/>
          <p:nvPr>
            <p:ph idx="2" type="pic"/>
          </p:nvPr>
        </p:nvSpPr>
        <p:spPr>
          <a:xfrm>
            <a:off x="46832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4111" name="Google Shape;4111;p334"/>
          <p:cNvSpPr/>
          <p:nvPr>
            <p:ph idx="3" type="pic"/>
          </p:nvPr>
        </p:nvSpPr>
        <p:spPr>
          <a:xfrm>
            <a:off x="2598463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4112" name="Google Shape;4112;p334"/>
          <p:cNvSpPr/>
          <p:nvPr>
            <p:ph idx="4" type="pic"/>
          </p:nvPr>
        </p:nvSpPr>
        <p:spPr>
          <a:xfrm>
            <a:off x="4727838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4113" name="Google Shape;4113;p334"/>
          <p:cNvSpPr/>
          <p:nvPr>
            <p:ph idx="5" type="pic"/>
          </p:nvPr>
        </p:nvSpPr>
        <p:spPr>
          <a:xfrm>
            <a:off x="685717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4114" name="Google Shape;4114;p334"/>
          <p:cNvSpPr txBox="1"/>
          <p:nvPr>
            <p:ph type="title"/>
          </p:nvPr>
        </p:nvSpPr>
        <p:spPr>
          <a:xfrm>
            <a:off x="320600" y="166700"/>
            <a:ext cx="85026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15" name="Google Shape;4115;p334"/>
          <p:cNvSpPr txBox="1"/>
          <p:nvPr>
            <p:ph idx="1" type="subTitle"/>
          </p:nvPr>
        </p:nvSpPr>
        <p:spPr>
          <a:xfrm>
            <a:off x="468300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116" name="Google Shape;4116;p334"/>
          <p:cNvSpPr txBox="1"/>
          <p:nvPr>
            <p:ph idx="6" type="subTitle"/>
          </p:nvPr>
        </p:nvSpPr>
        <p:spPr>
          <a:xfrm>
            <a:off x="2598463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117" name="Google Shape;4117;p334"/>
          <p:cNvSpPr txBox="1"/>
          <p:nvPr>
            <p:ph idx="7" type="subTitle"/>
          </p:nvPr>
        </p:nvSpPr>
        <p:spPr>
          <a:xfrm>
            <a:off x="4727838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118" name="Google Shape;4118;p334"/>
          <p:cNvSpPr txBox="1"/>
          <p:nvPr>
            <p:ph idx="8" type="subTitle"/>
          </p:nvPr>
        </p:nvSpPr>
        <p:spPr>
          <a:xfrm>
            <a:off x="6857175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119" name="Google Shape;4119;p334"/>
          <p:cNvSpPr txBox="1"/>
          <p:nvPr>
            <p:ph idx="9" type="subTitle"/>
          </p:nvPr>
        </p:nvSpPr>
        <p:spPr>
          <a:xfrm>
            <a:off x="4683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120" name="Google Shape;4120;p334"/>
          <p:cNvSpPr txBox="1"/>
          <p:nvPr>
            <p:ph idx="13" type="subTitle"/>
          </p:nvPr>
        </p:nvSpPr>
        <p:spPr>
          <a:xfrm>
            <a:off x="26369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121" name="Google Shape;4121;p334"/>
          <p:cNvSpPr txBox="1"/>
          <p:nvPr>
            <p:ph idx="14" type="subTitle"/>
          </p:nvPr>
        </p:nvSpPr>
        <p:spPr>
          <a:xfrm>
            <a:off x="4727838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122" name="Google Shape;4122;p334"/>
          <p:cNvSpPr txBox="1"/>
          <p:nvPr>
            <p:ph idx="15" type="subTitle"/>
          </p:nvPr>
        </p:nvSpPr>
        <p:spPr>
          <a:xfrm>
            <a:off x="685717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123" name="Google Shape;4123;p33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Prototype">
  <p:cSld name="CUSTOM_44">
    <p:bg>
      <p:bgPr>
        <a:solidFill>
          <a:schemeClr val="lt2"/>
        </a:solidFill>
      </p:bgPr>
    </p:bg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p335"/>
          <p:cNvSpPr/>
          <p:nvPr/>
        </p:nvSpPr>
        <p:spPr>
          <a:xfrm rot="10800000">
            <a:off x="3604062" y="3901275"/>
            <a:ext cx="1942925" cy="1115500"/>
          </a:xfrm>
          <a:prstGeom prst="flowChartManualOperation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6" name="Google Shape;4126;p335"/>
          <p:cNvSpPr/>
          <p:nvPr/>
        </p:nvSpPr>
        <p:spPr>
          <a:xfrm>
            <a:off x="1314150" y="450675"/>
            <a:ext cx="6481500" cy="36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7" name="Google Shape;4127;p3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98179">
            <a:off x="6994799" y="1812450"/>
            <a:ext cx="3059372" cy="30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4128" name="Google Shape;4128;p335"/>
          <p:cNvSpPr/>
          <p:nvPr/>
        </p:nvSpPr>
        <p:spPr>
          <a:xfrm>
            <a:off x="8191500" y="3383075"/>
            <a:ext cx="718200" cy="454200"/>
          </a:xfrm>
          <a:prstGeom prst="rect">
            <a:avLst/>
          </a:prstGeom>
          <a:solidFill>
            <a:srgbClr val="8427C9"/>
          </a:solidFill>
          <a:ln cap="flat" cmpd="sng" w="952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9" name="Google Shape;4129;p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1115500" cy="1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0" name="Google Shape;4130;p335"/>
          <p:cNvSpPr/>
          <p:nvPr/>
        </p:nvSpPr>
        <p:spPr>
          <a:xfrm>
            <a:off x="1188075" y="304800"/>
            <a:ext cx="6774900" cy="4128600"/>
          </a:xfrm>
          <a:prstGeom prst="roundRect">
            <a:avLst>
              <a:gd fmla="val 47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1" name="Google Shape;4131;p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53" y="1184054"/>
            <a:ext cx="718198" cy="71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2" name="Google Shape;4132;p3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01" y="4538237"/>
            <a:ext cx="769799" cy="3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4133" name="Google Shape;4133;p33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34" name="Google Shape;4134;p335"/>
          <p:cNvSpPr/>
          <p:nvPr>
            <p:ph idx="2" type="pic"/>
          </p:nvPr>
        </p:nvSpPr>
        <p:spPr>
          <a:xfrm>
            <a:off x="1331250" y="528650"/>
            <a:ext cx="6481500" cy="36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Logo">
  <p:cSld name="CUSTOM_47">
    <p:bg>
      <p:bgPr>
        <a:solidFill>
          <a:schemeClr val="lt1"/>
        </a:solidFill>
      </p:bgPr>
    </p:bg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6" name="Google Shape;4136;p3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6650" y="-833600"/>
            <a:ext cx="6810699" cy="681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">
  <p:cSld name="CUSTOM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5" title="Icons_Artboard 5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04609">
            <a:off x="529952" y="2466061"/>
            <a:ext cx="3420698" cy="341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 title="Icons_Artboard 1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4389">
            <a:off x="5705687" y="-912846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 title="Icons_Artboard 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414" y="-266912"/>
            <a:ext cx="2936274" cy="29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5" title="Icons_Artboard 9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5212">
            <a:off x="3931699" y="112517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>
            <p:ph type="ctrTitle"/>
          </p:nvPr>
        </p:nvSpPr>
        <p:spPr>
          <a:xfrm>
            <a:off x="275550" y="413875"/>
            <a:ext cx="5645700" cy="22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Logo">
  <p:cSld name="CUSTOM_48">
    <p:bg>
      <p:bgPr>
        <a:solidFill>
          <a:schemeClr val="accent4"/>
        </a:solidFill>
      </p:bgPr>
    </p:bg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8" name="Google Shape;4138;p3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538" y="-631713"/>
            <a:ext cx="6406924" cy="640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Blank">
  <p:cSld name="CUSTOM_15"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" type="title">
  <p:cSld name="TITLE">
    <p:bg>
      <p:bgPr>
        <a:solidFill>
          <a:schemeClr val="lt1"/>
        </a:solidFill>
      </p:bgPr>
    </p:bg>
    <p:spTree>
      <p:nvGrpSpPr>
        <p:cNvPr id="4143" name="Shape 4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4" name="Google Shape;4144;p340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5" name="Google Shape;4145;p340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BD956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6" name="Google Shape;4146;p340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7" name="Google Shape;4147;p340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8" name="Google Shape;4148;p340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9" name="Google Shape;4149;p3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121367" y="1776167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0" name="Google Shape;4150;p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5851272" y="2798475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1" name="Google Shape;4151;p340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787950" y="253093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2" name="Google Shape;4152;p340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10100" y="385960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3" name="Google Shape;4153;p340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160087" y="14025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4" name="Google Shape;4154;p340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7881312" y="9467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5" name="Google Shape;4155;p3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6" name="Google Shape;4156;p340"/>
          <p:cNvSpPr txBox="1"/>
          <p:nvPr>
            <p:ph type="ctrTitle"/>
          </p:nvPr>
        </p:nvSpPr>
        <p:spPr>
          <a:xfrm>
            <a:off x="267450" y="253350"/>
            <a:ext cx="6393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9pPr>
          </a:lstStyle>
          <a:p/>
        </p:txBody>
      </p:sp>
      <p:sp>
        <p:nvSpPr>
          <p:cNvPr id="4157" name="Google Shape;4157;p340"/>
          <p:cNvSpPr txBox="1"/>
          <p:nvPr>
            <p:ph idx="1" type="body"/>
          </p:nvPr>
        </p:nvSpPr>
        <p:spPr>
          <a:xfrm>
            <a:off x="237425" y="3096286"/>
            <a:ext cx="59988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158" name="Google Shape;4158;p34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">
  <p:cSld name="CUSTOM_18">
    <p:bg>
      <p:bgPr>
        <a:solidFill>
          <a:schemeClr val="lt1"/>
        </a:solidFill>
      </p:bgPr>
    </p:bg>
    <p:spTree>
      <p:nvGrpSpPr>
        <p:cNvPr id="4159" name="Shape 4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0" name="Google Shape;4160;p341"/>
          <p:cNvSpPr/>
          <p:nvPr/>
        </p:nvSpPr>
        <p:spPr>
          <a:xfrm flipH="1" rot="10800000">
            <a:off x="-26050" y="1179500"/>
            <a:ext cx="7259400" cy="30957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1" name="Google Shape;4161;p341"/>
          <p:cNvSpPr/>
          <p:nvPr/>
        </p:nvSpPr>
        <p:spPr>
          <a:xfrm flipH="1" rot="10800000">
            <a:off x="0" y="0"/>
            <a:ext cx="7249500" cy="3285000"/>
          </a:xfrm>
          <a:prstGeom prst="round1Rect">
            <a:avLst>
              <a:gd fmla="val 50000" name="adj"/>
            </a:avLst>
          </a:prstGeom>
          <a:solidFill>
            <a:srgbClr val="A5B0FE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2" name="Google Shape;4162;p341"/>
          <p:cNvSpPr/>
          <p:nvPr/>
        </p:nvSpPr>
        <p:spPr>
          <a:xfrm flipH="1" rot="10800000">
            <a:off x="0" y="-60500"/>
            <a:ext cx="7227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3" name="Google Shape;4163;p341"/>
          <p:cNvSpPr/>
          <p:nvPr/>
        </p:nvSpPr>
        <p:spPr>
          <a:xfrm>
            <a:off x="6695075" y="1066495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4" name="Google Shape;4164;p3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273767" y="1440099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5" name="Google Shape;4165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6312322" y="2592033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6" name="Google Shape;4166;p341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940350" y="219487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7" name="Google Shape;4167;p341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225025" y="3445383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8" name="Google Shape;4168;p341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312487" y="106650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9" name="Google Shape;4169;p341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33712" y="61065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0" name="Google Shape;4170;p3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71" name="Google Shape;4171;p34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72" name="Google Shape;4172;p341"/>
          <p:cNvSpPr txBox="1"/>
          <p:nvPr>
            <p:ph type="title"/>
          </p:nvPr>
        </p:nvSpPr>
        <p:spPr>
          <a:xfrm>
            <a:off x="339100" y="173000"/>
            <a:ext cx="61386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73" name="Google Shape;4173;p341"/>
          <p:cNvSpPr txBox="1"/>
          <p:nvPr>
            <p:ph idx="1" type="subTitle"/>
          </p:nvPr>
        </p:nvSpPr>
        <p:spPr>
          <a:xfrm>
            <a:off x="275550" y="2445650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174" name="Google Shape;4174;p341"/>
          <p:cNvSpPr txBox="1"/>
          <p:nvPr>
            <p:ph idx="2" type="subTitle"/>
          </p:nvPr>
        </p:nvSpPr>
        <p:spPr>
          <a:xfrm>
            <a:off x="275550" y="3417579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">
  <p:cSld name="CUSTOM_19">
    <p:bg>
      <p:bgPr>
        <a:solidFill>
          <a:schemeClr val="accent3"/>
        </a:solidFill>
      </p:bgPr>
    </p:bg>
    <p:spTree>
      <p:nvGrpSpPr>
        <p:cNvPr id="4175" name="Shape 4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6" name="Google Shape;4176;p342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7" name="Google Shape;4177;p342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8" name="Google Shape;4178;p342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9" name="Google Shape;4179;p342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0" name="Google Shape;4180;p342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1" name="Google Shape;4181;p3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2" name="Google Shape;4182;p342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3" name="Google Shape;4183;p342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4" name="Google Shape;4184;p342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5" name="Google Shape;4185;p342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6" name="Google Shape;4186;p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7" name="Google Shape;4187;p342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8" name="Google Shape;4188;p3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9" name="Google Shape;4189;p34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90" name="Google Shape;4190;p342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91" name="Google Shape;4191;p342"/>
          <p:cNvSpPr txBox="1"/>
          <p:nvPr>
            <p:ph idx="1" type="subTitle"/>
          </p:nvPr>
        </p:nvSpPr>
        <p:spPr>
          <a:xfrm>
            <a:off x="339350" y="3240475"/>
            <a:ext cx="5866800" cy="8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">
  <p:cSld name="CUSTOM_20">
    <p:bg>
      <p:bgPr>
        <a:solidFill>
          <a:schemeClr val="accent3"/>
        </a:solidFill>
      </p:bgPr>
    </p:bg>
    <p:spTree>
      <p:nvGrpSpPr>
        <p:cNvPr id="4192" name="Shape 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3" name="Google Shape;4193;p343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4" name="Google Shape;4194;p343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5" name="Google Shape;4195;p343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6" name="Google Shape;4196;p343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97" name="Google Shape;4197;p3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8" name="Google Shape;4198;p343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9" name="Google Shape;4199;p343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0" name="Google Shape;4200;p343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1" name="Google Shape;4201;p343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2" name="Google Shape;4202;p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3" name="Google Shape;4203;p343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4" name="Google Shape;4204;p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5" name="Google Shape;4205;p343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06" name="Google Shape;4206;p34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">
  <p:cSld name="CUSTOM">
    <p:bg>
      <p:bgPr>
        <a:solidFill>
          <a:schemeClr val="lt1"/>
        </a:solidFill>
      </p:bgPr>
    </p:bg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8" name="Google Shape;4208;p344" title="Icons_Artboard 5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04609">
            <a:off x="529952" y="2466061"/>
            <a:ext cx="3420698" cy="341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9" name="Google Shape;4209;p344" title="Icons_Artboard 1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4389">
            <a:off x="5705687" y="-912846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0" name="Google Shape;4210;p344" title="Icons_Artboard 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414" y="-266912"/>
            <a:ext cx="2936274" cy="29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1" name="Google Shape;4211;p344" title="Icons_Artboard 9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5212">
            <a:off x="3931699" y="112517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2" name="Google Shape;4212;p3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3" name="Google Shape;4213;p344"/>
          <p:cNvSpPr txBox="1"/>
          <p:nvPr>
            <p:ph type="ctrTitle"/>
          </p:nvPr>
        </p:nvSpPr>
        <p:spPr>
          <a:xfrm>
            <a:off x="275550" y="413875"/>
            <a:ext cx="5645700" cy="22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Section">
  <p:cSld name="CUSTOM_1">
    <p:bg>
      <p:bgPr>
        <a:solidFill>
          <a:schemeClr val="accent4"/>
        </a:solidFill>
      </p:bgPr>
    </p:bg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5" name="Google Shape;4215;p345"/>
          <p:cNvSpPr/>
          <p:nvPr/>
        </p:nvSpPr>
        <p:spPr>
          <a:xfrm>
            <a:off x="4877000" y="1556275"/>
            <a:ext cx="4267200" cy="3587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6" name="Google Shape;4216;p345"/>
          <p:cNvSpPr/>
          <p:nvPr/>
        </p:nvSpPr>
        <p:spPr>
          <a:xfrm flipH="1">
            <a:off x="-100" y="-5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7" name="Google Shape;4217;p345"/>
          <p:cNvSpPr/>
          <p:nvPr/>
        </p:nvSpPr>
        <p:spPr>
          <a:xfrm>
            <a:off x="53975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8" name="Google Shape;4218;p345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9" name="Google Shape;4219;p345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0938" y="2980351"/>
            <a:ext cx="1712973" cy="171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0" name="Google Shape;4220;p345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877" y="-153375"/>
            <a:ext cx="2069002" cy="20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1" name="Google Shape;4221;p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2" name="Google Shape;4222;p345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ection">
  <p:cSld name="CUSTOM_2">
    <p:bg>
      <p:bgPr>
        <a:solidFill>
          <a:schemeClr val="dk1"/>
        </a:solidFill>
      </p:bgPr>
    </p:bg>
    <p:spTree>
      <p:nvGrpSpPr>
        <p:cNvPr id="4223" name="Shape 4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4" name="Google Shape;4224;p346"/>
          <p:cNvSpPr/>
          <p:nvPr/>
        </p:nvSpPr>
        <p:spPr>
          <a:xfrm flipH="1" rot="10800000">
            <a:off x="4266900" y="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5" name="Google Shape;4225;p346"/>
          <p:cNvSpPr/>
          <p:nvPr/>
        </p:nvSpPr>
        <p:spPr>
          <a:xfrm>
            <a:off x="3275550" y="1483802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6" name="Google Shape;4226;p346"/>
          <p:cNvSpPr/>
          <p:nvPr/>
        </p:nvSpPr>
        <p:spPr>
          <a:xfrm>
            <a:off x="3275550" y="604050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7" name="Google Shape;4227;p346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8" name="Google Shape;4228;p346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9" name="Google Shape;4229;p346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0" name="Google Shape;4230;p34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1" name="Google Shape;4231;p346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32" name="Google Shape;4232;p346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13170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3" name="Google Shape;4233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4" name="Google Shape;4234;p346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35" name="Google Shape;4235;p3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Section">
  <p:cSld name="CUSTOM_22">
    <p:bg>
      <p:bgPr>
        <a:solidFill>
          <a:schemeClr val="lt1"/>
        </a:solidFill>
      </p:bgPr>
    </p:bg>
    <p:spTree>
      <p:nvGrpSpPr>
        <p:cNvPr id="4236" name="Shape 4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7" name="Google Shape;4237;p347"/>
          <p:cNvSpPr/>
          <p:nvPr/>
        </p:nvSpPr>
        <p:spPr>
          <a:xfrm rot="10800000">
            <a:off x="5171700" y="-50"/>
            <a:ext cx="3972300" cy="5141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8" name="Google Shape;4238;p347"/>
          <p:cNvSpPr/>
          <p:nvPr/>
        </p:nvSpPr>
        <p:spPr>
          <a:xfrm flipH="1">
            <a:off x="4307400" y="19118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9" name="Google Shape;4239;p347"/>
          <p:cNvSpPr/>
          <p:nvPr/>
        </p:nvSpPr>
        <p:spPr>
          <a:xfrm>
            <a:off x="0" y="2756650"/>
            <a:ext cx="2424000" cy="23844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0" name="Google Shape;4240;p347"/>
          <p:cNvSpPr/>
          <p:nvPr/>
        </p:nvSpPr>
        <p:spPr>
          <a:xfrm rot="10800000">
            <a:off x="-13950" y="-50"/>
            <a:ext cx="9171900" cy="38562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1" name="Google Shape;4241;p347"/>
          <p:cNvSpPr/>
          <p:nvPr/>
        </p:nvSpPr>
        <p:spPr>
          <a:xfrm>
            <a:off x="5465525" y="-285925"/>
            <a:ext cx="3814500" cy="19983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2" name="Google Shape;4242;p347"/>
          <p:cNvSpPr/>
          <p:nvPr/>
        </p:nvSpPr>
        <p:spPr>
          <a:xfrm flipH="1">
            <a:off x="6180900" y="44417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43" name="Google Shape;4243;p3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925" y="4291075"/>
            <a:ext cx="854974" cy="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4244" name="Google Shape;4244;p34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245" name="Google Shape;4245;p347"/>
          <p:cNvSpPr txBox="1"/>
          <p:nvPr>
            <p:ph type="title"/>
          </p:nvPr>
        </p:nvSpPr>
        <p:spPr>
          <a:xfrm>
            <a:off x="299925" y="2062725"/>
            <a:ext cx="83301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Section">
  <p:cSld name="CUSTOM_1">
    <p:bg>
      <p:bgPr>
        <a:solidFill>
          <a:schemeClr val="accent4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/>
          <p:nvPr/>
        </p:nvSpPr>
        <p:spPr>
          <a:xfrm>
            <a:off x="4877000" y="1556275"/>
            <a:ext cx="4267200" cy="3587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 flipH="1">
            <a:off x="-100" y="-5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/>
          <p:nvPr/>
        </p:nvSpPr>
        <p:spPr>
          <a:xfrm>
            <a:off x="53975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6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0938" y="2980351"/>
            <a:ext cx="1712973" cy="171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877" y="-153375"/>
            <a:ext cx="2069002" cy="20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6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Section">
  <p:cSld name="CUSTOM_23">
    <p:bg>
      <p:bgPr>
        <a:solidFill>
          <a:schemeClr val="accent3"/>
        </a:solidFill>
      </p:bgPr>
    </p:bg>
    <p:spTree>
      <p:nvGrpSpPr>
        <p:cNvPr id="4246" name="Shape 4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7" name="Google Shape;4247;p348"/>
          <p:cNvSpPr/>
          <p:nvPr/>
        </p:nvSpPr>
        <p:spPr>
          <a:xfrm>
            <a:off x="4804775" y="4174775"/>
            <a:ext cx="2932800" cy="1349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8" name="Google Shape;4248;p348"/>
          <p:cNvSpPr/>
          <p:nvPr/>
        </p:nvSpPr>
        <p:spPr>
          <a:xfrm>
            <a:off x="7326325" y="3460500"/>
            <a:ext cx="3278700" cy="29226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9" name="Google Shape;4249;p348"/>
          <p:cNvSpPr/>
          <p:nvPr/>
        </p:nvSpPr>
        <p:spPr>
          <a:xfrm>
            <a:off x="-1016100" y="7997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348"/>
          <p:cNvSpPr/>
          <p:nvPr/>
        </p:nvSpPr>
        <p:spPr>
          <a:xfrm>
            <a:off x="623400" y="-17301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1" name="Google Shape;4251;p348" title="Icons_Artboard 8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5" y="1013438"/>
            <a:ext cx="837274" cy="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2" name="Google Shape;4252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3" name="Google Shape;4253;p348"/>
          <p:cNvSpPr txBox="1"/>
          <p:nvPr>
            <p:ph type="title"/>
          </p:nvPr>
        </p:nvSpPr>
        <p:spPr>
          <a:xfrm>
            <a:off x="1151125" y="1823175"/>
            <a:ext cx="68370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4" name="Google Shape;4254;p34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Section">
  <p:cSld name="CUSTOM_24">
    <p:bg>
      <p:bgPr>
        <a:solidFill>
          <a:schemeClr val="dk1"/>
        </a:solidFill>
      </p:bgPr>
    </p:bg>
    <p:spTree>
      <p:nvGrpSpPr>
        <p:cNvPr id="4255" name="Shape 4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6" name="Google Shape;4256;p349"/>
          <p:cNvSpPr/>
          <p:nvPr/>
        </p:nvSpPr>
        <p:spPr>
          <a:xfrm rot="5400000">
            <a:off x="780000" y="2185250"/>
            <a:ext cx="2218200" cy="3767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7" name="Google Shape;4257;p349"/>
          <p:cNvSpPr/>
          <p:nvPr/>
        </p:nvSpPr>
        <p:spPr>
          <a:xfrm flipH="1" rot="5400000">
            <a:off x="2679500" y="-2679225"/>
            <a:ext cx="3787500" cy="9146400"/>
          </a:xfrm>
          <a:prstGeom prst="snipRoundRect">
            <a:avLst>
              <a:gd fmla="val 42456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8" name="Google Shape;4258;p349"/>
          <p:cNvSpPr/>
          <p:nvPr/>
        </p:nvSpPr>
        <p:spPr>
          <a:xfrm>
            <a:off x="344775" y="293177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9" name="Google Shape;4259;p349"/>
          <p:cNvSpPr txBox="1"/>
          <p:nvPr/>
        </p:nvSpPr>
        <p:spPr>
          <a:xfrm>
            <a:off x="8470008" y="402676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E3FF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E3FF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260" name="Google Shape;4260;p349"/>
          <p:cNvSpPr/>
          <p:nvPr/>
        </p:nvSpPr>
        <p:spPr>
          <a:xfrm rot="-5400000">
            <a:off x="7790101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1" name="Google Shape;4261;p349"/>
          <p:cNvSpPr/>
          <p:nvPr/>
        </p:nvSpPr>
        <p:spPr>
          <a:xfrm rot="-5400000">
            <a:off x="6910349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2" name="Google Shape;4262;p349"/>
          <p:cNvSpPr/>
          <p:nvPr/>
        </p:nvSpPr>
        <p:spPr>
          <a:xfrm>
            <a:off x="344775" y="-586575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3" name="Google Shape;4263;p34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3047" y="37694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4" name="Google Shape;4264;p349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0984" y="293176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5" name="Google Shape;4265;p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6" name="Google Shape;4266;p349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67" name="Google Shape;4267;p34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Section with Timer">
  <p:cSld name="CUSTOM_35">
    <p:bg>
      <p:bgPr>
        <a:solidFill>
          <a:schemeClr val="accent3"/>
        </a:solidFill>
      </p:bgPr>
    </p:bg>
    <p:spTree>
      <p:nvGrpSpPr>
        <p:cNvPr id="4268" name="Shape 4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9" name="Google Shape;4269;p350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0" name="Google Shape;4270;p350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1" name="Google Shape;4271;p350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2" name="Google Shape;4272;p350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3" name="Google Shape;4273;p350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4" name="Google Shape;4274;p350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5" name="Google Shape;4275;p350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6" name="Google Shape;4276;p350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7" name="Google Shape;4277;p350"/>
          <p:cNvSpPr/>
          <p:nvPr/>
        </p:nvSpPr>
        <p:spPr>
          <a:xfrm>
            <a:off x="627000" y="684600"/>
            <a:ext cx="7890000" cy="37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8" name="Google Shape;4278;p35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9" name="Google Shape;4279;p35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0" name="Google Shape;4280;p35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1" name="Google Shape;4281;p35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4282" name="Google Shape;4282;p35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283" name="Google Shape;4283;p350"/>
          <p:cNvSpPr txBox="1"/>
          <p:nvPr>
            <p:ph idx="1" type="subTitle"/>
          </p:nvPr>
        </p:nvSpPr>
        <p:spPr>
          <a:xfrm>
            <a:off x="1382400" y="1004050"/>
            <a:ext cx="63792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284" name="Google Shape;4284;p350"/>
          <p:cNvSpPr txBox="1"/>
          <p:nvPr>
            <p:ph type="title"/>
          </p:nvPr>
        </p:nvSpPr>
        <p:spPr>
          <a:xfrm>
            <a:off x="1379650" y="1516075"/>
            <a:ext cx="63792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85" name="Google Shape;4285;p350"/>
          <p:cNvSpPr/>
          <p:nvPr>
            <p:ph idx="2" type="pic"/>
          </p:nvPr>
        </p:nvSpPr>
        <p:spPr>
          <a:xfrm>
            <a:off x="3048000" y="2467450"/>
            <a:ext cx="30480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Learning Goals">
  <p:cSld name="CUSTOM_4">
    <p:bg>
      <p:bgPr>
        <a:solidFill>
          <a:schemeClr val="lt1"/>
        </a:solidFill>
      </p:bgPr>
    </p:bg>
    <p:spTree>
      <p:nvGrpSpPr>
        <p:cNvPr id="4286" name="Shape 4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7" name="Google Shape;4287;p351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0154" y="1534250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8" name="Google Shape;4288;p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50" y="640677"/>
            <a:ext cx="3862175" cy="38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4289" name="Google Shape;4289;p351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0" name="Google Shape;4290;p351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5" y="3800965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1" name="Google Shape;4291;p351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2447" y="4057448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2" name="Google Shape;4292;p351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782" y="2028973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3" name="Google Shape;4293;p351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6734" y="9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4" name="Google Shape;4294;p351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4" y="452288"/>
            <a:ext cx="999378" cy="998885"/>
          </a:xfrm>
          <a:prstGeom prst="rect">
            <a:avLst/>
          </a:prstGeom>
          <a:noFill/>
          <a:ln>
            <a:noFill/>
          </a:ln>
        </p:spPr>
      </p:pic>
      <p:sp>
        <p:nvSpPr>
          <p:cNvPr id="4295" name="Google Shape;4295;p351"/>
          <p:cNvSpPr txBox="1"/>
          <p:nvPr>
            <p:ph idx="1" type="body"/>
          </p:nvPr>
        </p:nvSpPr>
        <p:spPr>
          <a:xfrm>
            <a:off x="360000" y="1534250"/>
            <a:ext cx="3926400" cy="321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chemeClr val="accent5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296" name="Google Shape;4296;p35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297" name="Google Shape;4297;p351"/>
          <p:cNvSpPr txBox="1"/>
          <p:nvPr/>
        </p:nvSpPr>
        <p:spPr>
          <a:xfrm>
            <a:off x="360000" y="608088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096FA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Goals</a:t>
            </a:r>
            <a:endParaRPr b="1" sz="3600">
              <a:solidFill>
                <a:srgbClr val="4096F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Text with Icon">
  <p:cSld name="CUSTOM_25">
    <p:bg>
      <p:bgPr>
        <a:solidFill>
          <a:schemeClr val="accent4"/>
        </a:solidFill>
      </p:bgPr>
    </p:bg>
    <p:spTree>
      <p:nvGrpSpPr>
        <p:cNvPr id="4298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9" name="Google Shape;4299;p352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0526" y="739975"/>
            <a:ext cx="3665249" cy="36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300" name="Google Shape;4300;p352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1" name="Google Shape;4301;p352" title="Icons_Artboard 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977924" y="1839878"/>
            <a:ext cx="1499852" cy="15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4302" name="Google Shape;4302;p35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03" name="Google Shape;4303;p352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04" name="Google Shape;4304;p352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Technical Vocabulary">
  <p:cSld name="CUSTOM_21">
    <p:bg>
      <p:bgPr>
        <a:solidFill>
          <a:schemeClr val="accent3"/>
        </a:solidFill>
      </p:bgPr>
    </p:bg>
    <p:spTree>
      <p:nvGrpSpPr>
        <p:cNvPr id="4305" name="Shape 4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6" name="Google Shape;4306;p353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7" name="Google Shape;4307;p3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2386" y="3847151"/>
            <a:ext cx="687314" cy="6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8" name="Google Shape;4308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25" y="1"/>
            <a:ext cx="1733376" cy="17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9" name="Google Shape;4309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82" y="357945"/>
            <a:ext cx="1351572" cy="135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0" name="Google Shape;4310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5979" y="2408729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1" name="Google Shape;4311;p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71" y="3797154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2" name="Google Shape;4312;p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25" y="1143825"/>
            <a:ext cx="3214024" cy="321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3" name="Google Shape;4313;p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01677">
            <a:off x="284242" y="4139275"/>
            <a:ext cx="1089339" cy="10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4" name="Google Shape;4314;p3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4643">
            <a:off x="2147487" y="-226423"/>
            <a:ext cx="956724" cy="9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5" name="Google Shape;4315;p3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0640">
            <a:off x="3455402" y="1715225"/>
            <a:ext cx="1351573" cy="135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6" name="Google Shape;4316;p3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722417">
            <a:off x="-150350" y="1643586"/>
            <a:ext cx="814328" cy="814328"/>
          </a:xfrm>
          <a:prstGeom prst="rect">
            <a:avLst/>
          </a:prstGeom>
          <a:noFill/>
          <a:ln>
            <a:noFill/>
          </a:ln>
        </p:spPr>
      </p:pic>
      <p:sp>
        <p:nvSpPr>
          <p:cNvPr id="4317" name="Google Shape;4317;p353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318" name="Google Shape;4318;p35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19" name="Google Shape;4319;p353"/>
          <p:cNvSpPr txBox="1"/>
          <p:nvPr/>
        </p:nvSpPr>
        <p:spPr>
          <a:xfrm>
            <a:off x="4889700" y="610100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4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Vocabulary</a:t>
            </a:r>
            <a:endParaRPr b="1" sz="304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Text with Icons">
  <p:cSld name="CUSTOM_17">
    <p:bg>
      <p:bgPr>
        <a:solidFill>
          <a:schemeClr val="lt2"/>
        </a:solidFill>
      </p:bgPr>
    </p:bg>
    <p:spTree>
      <p:nvGrpSpPr>
        <p:cNvPr id="4320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" name="Google Shape;4321;p354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2" name="Google Shape;4322;p3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701" y="608081"/>
            <a:ext cx="3780900" cy="378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3" name="Google Shape;4323;p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1801603"/>
            <a:ext cx="2588467" cy="258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4" name="Google Shape;4324;p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420450" y="1136941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5" name="Google Shape;4325;p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984" y="608075"/>
            <a:ext cx="672850" cy="67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6" name="Google Shape;4326;p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152" y="3667319"/>
            <a:ext cx="1011594" cy="10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327" name="Google Shape;4327;p35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28" name="Google Shape;4328;p354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329" name="Google Shape;4329;p354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Text with Image">
  <p:cSld name="CUSTOM_27">
    <p:bg>
      <p:bgPr>
        <a:solidFill>
          <a:schemeClr val="accent4"/>
        </a:solidFill>
      </p:bgPr>
    </p:bg>
    <p:spTree>
      <p:nvGrpSpPr>
        <p:cNvPr id="4330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" name="Google Shape;4331;p355"/>
          <p:cNvSpPr/>
          <p:nvPr/>
        </p:nvSpPr>
        <p:spPr>
          <a:xfrm>
            <a:off x="47879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2" name="Google Shape;4332;p355"/>
          <p:cNvSpPr/>
          <p:nvPr/>
        </p:nvSpPr>
        <p:spPr>
          <a:xfrm>
            <a:off x="-27850" y="0"/>
            <a:ext cx="48273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3" name="Google Shape;4333;p355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4" name="Google Shape;4334;p355"/>
          <p:cNvSpPr/>
          <p:nvPr/>
        </p:nvSpPr>
        <p:spPr>
          <a:xfrm>
            <a:off x="5074088" y="371513"/>
            <a:ext cx="3752100" cy="43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5" name="Google Shape;4335;p355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3638" y="4066075"/>
            <a:ext cx="1283323" cy="128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6" name="Google Shape;4336;p355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13" y="3802239"/>
            <a:ext cx="663552" cy="663223"/>
          </a:xfrm>
          <a:prstGeom prst="rect">
            <a:avLst/>
          </a:prstGeom>
          <a:noFill/>
          <a:ln>
            <a:noFill/>
          </a:ln>
        </p:spPr>
      </p:pic>
      <p:sp>
        <p:nvSpPr>
          <p:cNvPr id="4337" name="Google Shape;4337;p35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38" name="Google Shape;4338;p355"/>
          <p:cNvSpPr/>
          <p:nvPr>
            <p:ph idx="2" type="pic"/>
          </p:nvPr>
        </p:nvSpPr>
        <p:spPr>
          <a:xfrm>
            <a:off x="5356550" y="718775"/>
            <a:ext cx="3187200" cy="3612300"/>
          </a:xfrm>
          <a:prstGeom prst="rect">
            <a:avLst/>
          </a:prstGeom>
          <a:noFill/>
          <a:ln>
            <a:noFill/>
          </a:ln>
        </p:spPr>
      </p:sp>
      <p:sp>
        <p:nvSpPr>
          <p:cNvPr id="4339" name="Google Shape;4339;p355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40" name="Google Shape;4340;p355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Text with Timer">
  <p:cSld name="CUSTOM_40">
    <p:bg>
      <p:bgPr>
        <a:solidFill>
          <a:schemeClr val="lt1"/>
        </a:solidFill>
      </p:bgPr>
    </p:bg>
    <p:spTree>
      <p:nvGrpSpPr>
        <p:cNvPr id="4341" name="Shape 4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2" name="Google Shape;4342;p356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61985" y="-534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3" name="Google Shape;4343;p356"/>
          <p:cNvSpPr/>
          <p:nvPr/>
        </p:nvSpPr>
        <p:spPr>
          <a:xfrm rot="-5400000">
            <a:off x="8482548" y="1434212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4" name="Google Shape;4344;p356"/>
          <p:cNvSpPr/>
          <p:nvPr/>
        </p:nvSpPr>
        <p:spPr>
          <a:xfrm rot="10800000">
            <a:off x="6556100" y="77475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5" name="Google Shape;4345;p356"/>
          <p:cNvSpPr/>
          <p:nvPr/>
        </p:nvSpPr>
        <p:spPr>
          <a:xfrm rot="10800000">
            <a:off x="6556100" y="903750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6" name="Google Shape;4346;p356"/>
          <p:cNvSpPr/>
          <p:nvPr/>
        </p:nvSpPr>
        <p:spPr>
          <a:xfrm>
            <a:off x="5724639" y="3359150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7" name="Google Shape;4347;p356"/>
          <p:cNvSpPr/>
          <p:nvPr/>
        </p:nvSpPr>
        <p:spPr>
          <a:xfrm>
            <a:off x="6458474" y="4078409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8" name="Google Shape;4348;p356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9" name="Google Shape;4349;p356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1148" y="22706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0" name="Google Shape;4350;p356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51" name="Google Shape;4351;p356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52" name="Google Shape;4352;p356"/>
          <p:cNvSpPr/>
          <p:nvPr>
            <p:ph idx="2" type="pic"/>
          </p:nvPr>
        </p:nvSpPr>
        <p:spPr>
          <a:xfrm>
            <a:off x="6024575" y="1770075"/>
            <a:ext cx="2822400" cy="1640700"/>
          </a:xfrm>
          <a:prstGeom prst="rect">
            <a:avLst/>
          </a:prstGeom>
          <a:noFill/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3" name="Google Shape;4353;p35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Text with Timer">
  <p:cSld name="CUSTOM_41">
    <p:bg>
      <p:bgPr>
        <a:solidFill>
          <a:schemeClr val="accent4"/>
        </a:solidFill>
      </p:bgPr>
    </p:bg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357"/>
          <p:cNvSpPr/>
          <p:nvPr/>
        </p:nvSpPr>
        <p:spPr>
          <a:xfrm>
            <a:off x="6278263" y="4015225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6" name="Google Shape;4356;p357"/>
          <p:cNvSpPr/>
          <p:nvPr/>
        </p:nvSpPr>
        <p:spPr>
          <a:xfrm>
            <a:off x="8166863" y="2808975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7" name="Google Shape;4357;p357"/>
          <p:cNvSpPr/>
          <p:nvPr/>
        </p:nvSpPr>
        <p:spPr>
          <a:xfrm>
            <a:off x="5440713" y="-15636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8" name="Google Shape;4358;p357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9" name="Google Shape;4359;p357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0" name="Google Shape;4360;p357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61" name="Google Shape;4361;p357"/>
          <p:cNvSpPr/>
          <p:nvPr>
            <p:ph idx="2" type="pic"/>
          </p:nvPr>
        </p:nvSpPr>
        <p:spPr>
          <a:xfrm>
            <a:off x="6056325" y="1793875"/>
            <a:ext cx="2790600" cy="1547700"/>
          </a:xfrm>
          <a:prstGeom prst="rect">
            <a:avLst/>
          </a:prstGeom>
          <a:noFill/>
          <a:ln>
            <a:noFill/>
          </a:ln>
        </p:spPr>
      </p:sp>
      <p:sp>
        <p:nvSpPr>
          <p:cNvPr id="4362" name="Google Shape;4362;p35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ection">
  <p:cSld name="CUSTOM_2"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/>
          <p:nvPr/>
        </p:nvSpPr>
        <p:spPr>
          <a:xfrm flipH="1" rot="10800000">
            <a:off x="4266900" y="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7"/>
          <p:cNvSpPr/>
          <p:nvPr/>
        </p:nvSpPr>
        <p:spPr>
          <a:xfrm>
            <a:off x="3275550" y="1483802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/>
          <p:nvPr/>
        </p:nvSpPr>
        <p:spPr>
          <a:xfrm>
            <a:off x="3275550" y="604050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7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7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7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7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13170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Text">
  <p:cSld name="CUSTOM_5">
    <p:bg>
      <p:bgPr>
        <a:solidFill>
          <a:schemeClr val="accent6"/>
        </a:solidFill>
      </p:bgPr>
    </p:bg>
    <p:spTree>
      <p:nvGrpSpPr>
        <p:cNvPr id="4363" name="Shape 4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4" name="Google Shape;4364;p358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9824" y="4375568"/>
            <a:ext cx="1838351" cy="183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5" name="Google Shape;4365;p358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525" y="-872075"/>
            <a:ext cx="1912940" cy="191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6" name="Google Shape;4366;p358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39345">
            <a:off x="-753329" y="4080215"/>
            <a:ext cx="1912949" cy="1912061"/>
          </a:xfrm>
          <a:prstGeom prst="rect">
            <a:avLst/>
          </a:prstGeom>
          <a:noFill/>
          <a:ln>
            <a:noFill/>
          </a:ln>
        </p:spPr>
      </p:pic>
      <p:sp>
        <p:nvSpPr>
          <p:cNvPr id="4367" name="Google Shape;4367;p358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368" name="Google Shape;4368;p358"/>
          <p:cNvSpPr txBox="1"/>
          <p:nvPr>
            <p:ph idx="1" type="body"/>
          </p:nvPr>
        </p:nvSpPr>
        <p:spPr>
          <a:xfrm>
            <a:off x="207600" y="1297525"/>
            <a:ext cx="8524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369" name="Google Shape;4369;p35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Text">
  <p:cSld name="CUSTOM_26">
    <p:bg>
      <p:bgPr>
        <a:solidFill>
          <a:schemeClr val="lt1"/>
        </a:solidFill>
      </p:bgPr>
    </p:bg>
    <p:spTree>
      <p:nvGrpSpPr>
        <p:cNvPr id="4370" name="Shape 4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1" name="Google Shape;4371;p359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2" name="Google Shape;4372;p359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3" name="Google Shape;4373;p359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4" name="Google Shape;4374;p359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75" name="Google Shape;4375;p359"/>
          <p:cNvSpPr txBox="1"/>
          <p:nvPr>
            <p:ph idx="1" type="body"/>
          </p:nvPr>
        </p:nvSpPr>
        <p:spPr>
          <a:xfrm>
            <a:off x="219800" y="1250950"/>
            <a:ext cx="8676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376" name="Google Shape;4376;p35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Text">
  <p:cSld name="CUSTOM_37">
    <p:bg>
      <p:bgPr>
        <a:solidFill>
          <a:schemeClr val="lt1"/>
        </a:solidFill>
      </p:bgPr>
    </p:bg>
    <p:spTree>
      <p:nvGrpSpPr>
        <p:cNvPr id="4377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8" name="Google Shape;4378;p360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9" name="Google Shape;4379;p360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0" name="Google Shape;4380;p360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1" name="Google Shape;4381;p360"/>
          <p:cNvSpPr/>
          <p:nvPr/>
        </p:nvSpPr>
        <p:spPr>
          <a:xfrm>
            <a:off x="-27850" y="4178100"/>
            <a:ext cx="7899000" cy="9654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2" name="Google Shape;4382;p3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3678" y="3912069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4383" name="Google Shape;4383;p36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384" name="Google Shape;4384;p360"/>
          <p:cNvSpPr txBox="1"/>
          <p:nvPr>
            <p:ph type="title"/>
          </p:nvPr>
        </p:nvSpPr>
        <p:spPr>
          <a:xfrm>
            <a:off x="174625" y="79375"/>
            <a:ext cx="81405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85" name="Google Shape;4385;p360"/>
          <p:cNvSpPr txBox="1"/>
          <p:nvPr>
            <p:ph idx="1" type="subTitle"/>
          </p:nvPr>
        </p:nvSpPr>
        <p:spPr>
          <a:xfrm>
            <a:off x="166700" y="4276725"/>
            <a:ext cx="68025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386" name="Google Shape;4386;p360"/>
          <p:cNvSpPr txBox="1"/>
          <p:nvPr>
            <p:ph idx="2" type="body"/>
          </p:nvPr>
        </p:nvSpPr>
        <p:spPr>
          <a:xfrm>
            <a:off x="222250" y="1238250"/>
            <a:ext cx="86766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Text">
  <p:cSld name="CUSTOM_6">
    <p:bg>
      <p:bgPr>
        <a:solidFill>
          <a:schemeClr val="accent4"/>
        </a:solidFill>
      </p:bgPr>
    </p:bg>
    <p:spTree>
      <p:nvGrpSpPr>
        <p:cNvPr id="4387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8" name="Google Shape;4388;p361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9" name="Google Shape;4389;p361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0" name="Google Shape;4390;p361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1" name="Google Shape;4391;p361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392" name="Google Shape;4392;p361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393" name="Google Shape;4393;p36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Text">
  <p:cSld name="CUSTOM_7">
    <p:bg>
      <p:bgPr>
        <a:solidFill>
          <a:schemeClr val="dk1"/>
        </a:solidFill>
      </p:bgPr>
    </p:bg>
    <p:spTree>
      <p:nvGrpSpPr>
        <p:cNvPr id="4394" name="Shape 4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5" name="Google Shape;4395;p362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6" name="Google Shape;4396;p362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7" name="Google Shape;4397;p362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8" name="Google Shape;4398;p362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9" name="Google Shape;4399;p362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0" name="Google Shape;4400;p36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1" name="Google Shape;4401;p362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2" name="Google Shape;4402;p362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3" name="Google Shape;4403;p362"/>
          <p:cNvSpPr/>
          <p:nvPr/>
        </p:nvSpPr>
        <p:spPr>
          <a:xfrm>
            <a:off x="402175" y="318800"/>
            <a:ext cx="8359800" cy="44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4" name="Google Shape;4404;p36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5" name="Google Shape;4405;p36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6" name="Google Shape;4406;p362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07" name="Google Shape;4407;p362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408" name="Google Shape;4408;p36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Text">
  <p:cSld name="CUSTOM_45">
    <p:spTree>
      <p:nvGrpSpPr>
        <p:cNvPr id="4409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" name="Google Shape;4410;p363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1" name="Google Shape;4411;p363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2" name="Google Shape;4412;p363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3" name="Google Shape;4413;p363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4" name="Google Shape;4414;p363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5" name="Google Shape;4415;p36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6" name="Google Shape;4416;p363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7" name="Google Shape;4417;p36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347" y="-15078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8" name="Google Shape;4418;p363"/>
          <p:cNvSpPr/>
          <p:nvPr/>
        </p:nvSpPr>
        <p:spPr>
          <a:xfrm>
            <a:off x="801650" y="0"/>
            <a:ext cx="834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9" name="Google Shape;4419;p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0291">
            <a:off x="7181996" y="3091709"/>
            <a:ext cx="166743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0" name="Google Shape;4420;p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0361">
            <a:off x="7026754" y="2811807"/>
            <a:ext cx="760464" cy="760484"/>
          </a:xfrm>
          <a:prstGeom prst="rect">
            <a:avLst/>
          </a:prstGeom>
          <a:noFill/>
          <a:ln>
            <a:noFill/>
          </a:ln>
        </p:spPr>
      </p:pic>
      <p:sp>
        <p:nvSpPr>
          <p:cNvPr id="4421" name="Google Shape;4421;p36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22" name="Google Shape;4422;p363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23" name="Google Shape;4423;p363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Text">
  <p:cSld name="CUSTOM_46"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5" name="Google Shape;4425;p364"/>
          <p:cNvSpPr/>
          <p:nvPr/>
        </p:nvSpPr>
        <p:spPr>
          <a:xfrm rot="-5400000">
            <a:off x="6201625" y="775425"/>
            <a:ext cx="37014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6" name="Google Shape;4426;p364"/>
          <p:cNvSpPr/>
          <p:nvPr/>
        </p:nvSpPr>
        <p:spPr>
          <a:xfrm>
            <a:off x="0" y="-1534437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7" name="Google Shape;4427;p364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8" name="Google Shape;4428;p364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9" name="Google Shape;4429;p364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0" name="Google Shape;4430;p364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1" name="Google Shape;4431;p364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2" name="Google Shape;4432;p36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3" name="Google Shape;4433;p364"/>
          <p:cNvSpPr/>
          <p:nvPr/>
        </p:nvSpPr>
        <p:spPr>
          <a:xfrm>
            <a:off x="332400" y="0"/>
            <a:ext cx="8479200" cy="528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4" name="Google Shape;4434;p36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6634" y="4067897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5" name="Google Shape;4435;p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0361">
            <a:off x="8518967" y="2057457"/>
            <a:ext cx="760464" cy="76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6" name="Google Shape;4436;p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9336">
            <a:off x="1339680" y="396183"/>
            <a:ext cx="760463" cy="76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7" name="Google Shape;4437;p36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9832">
            <a:off x="6503683" y="-382827"/>
            <a:ext cx="1492724" cy="14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8" name="Google Shape;4438;p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5594">
            <a:off x="7348198" y="2163625"/>
            <a:ext cx="2056848" cy="2056848"/>
          </a:xfrm>
          <a:prstGeom prst="rect">
            <a:avLst/>
          </a:prstGeom>
          <a:noFill/>
          <a:ln>
            <a:noFill/>
          </a:ln>
        </p:spPr>
      </p:pic>
      <p:sp>
        <p:nvSpPr>
          <p:cNvPr id="4439" name="Google Shape;4439;p36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40" name="Google Shape;4440;p364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41" name="Google Shape;4441;p364"/>
          <p:cNvSpPr txBox="1"/>
          <p:nvPr>
            <p:ph idx="1" type="body"/>
          </p:nvPr>
        </p:nvSpPr>
        <p:spPr>
          <a:xfrm>
            <a:off x="941925" y="1236350"/>
            <a:ext cx="7359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Two Ideas">
  <p:cSld name="CUSTOM_8">
    <p:bg>
      <p:bgPr>
        <a:solidFill>
          <a:schemeClr val="lt2"/>
        </a:solidFill>
      </p:bgPr>
    </p:bg>
    <p:spTree>
      <p:nvGrpSpPr>
        <p:cNvPr id="4442" name="Shape 4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3" name="Google Shape;4443;p3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02438" y="-84200"/>
            <a:ext cx="2488724" cy="24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4" name="Google Shape;4444;p3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27862" y="3289575"/>
            <a:ext cx="2488724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45" name="Google Shape;4445;p365"/>
          <p:cNvSpPr/>
          <p:nvPr/>
        </p:nvSpPr>
        <p:spPr>
          <a:xfrm>
            <a:off x="4865875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6" name="Google Shape;4446;p365"/>
          <p:cNvSpPr/>
          <p:nvPr/>
        </p:nvSpPr>
        <p:spPr>
          <a:xfrm>
            <a:off x="989550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7" name="Google Shape;4447;p365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8" name="Google Shape;4448;p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" y="3616050"/>
            <a:ext cx="1835786" cy="1835786"/>
          </a:xfrm>
          <a:prstGeom prst="rect">
            <a:avLst/>
          </a:prstGeom>
          <a:noFill/>
          <a:ln>
            <a:noFill/>
          </a:ln>
        </p:spPr>
      </p:pic>
      <p:sp>
        <p:nvSpPr>
          <p:cNvPr id="4449" name="Google Shape;4449;p365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450" name="Google Shape;4450;p365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451" name="Google Shape;4451;p365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452" name="Google Shape;4452;p365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453" name="Google Shape;4453;p365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454" name="Google Shape;4454;p36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Two Ideas">
  <p:cSld name="CUSTOM_32">
    <p:bg>
      <p:bgPr>
        <a:solidFill>
          <a:schemeClr val="accent3"/>
        </a:solidFill>
      </p:bgPr>
    </p:bg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6" name="Google Shape;4456;p3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9613" y="-772825"/>
            <a:ext cx="2234373" cy="2234373"/>
          </a:xfrm>
          <a:prstGeom prst="rect">
            <a:avLst/>
          </a:prstGeom>
          <a:noFill/>
          <a:ln>
            <a:noFill/>
          </a:ln>
        </p:spPr>
      </p:pic>
      <p:sp>
        <p:nvSpPr>
          <p:cNvPr id="4457" name="Google Shape;4457;p366"/>
          <p:cNvSpPr/>
          <p:nvPr/>
        </p:nvSpPr>
        <p:spPr>
          <a:xfrm>
            <a:off x="502172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8" name="Google Shape;4458;p366"/>
          <p:cNvSpPr/>
          <p:nvPr/>
        </p:nvSpPr>
        <p:spPr>
          <a:xfrm>
            <a:off x="113187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9" name="Google Shape;4459;p366"/>
          <p:cNvSpPr/>
          <p:nvPr/>
        </p:nvSpPr>
        <p:spPr>
          <a:xfrm>
            <a:off x="494552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0" name="Google Shape;4460;p366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1" name="Google Shape;4461;p366"/>
          <p:cNvSpPr/>
          <p:nvPr/>
        </p:nvSpPr>
        <p:spPr>
          <a:xfrm>
            <a:off x="105567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62" name="Google Shape;4462;p3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637" y="753038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3" name="Google Shape;4463;p3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0163" y="4243300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4" name="Google Shape;4464;p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1475" y="3280163"/>
            <a:ext cx="1835786" cy="183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5" name="Google Shape;4465;p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121" y="862808"/>
            <a:ext cx="1760701" cy="17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4466" name="Google Shape;4466;p36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67" name="Google Shape;4467;p366"/>
          <p:cNvSpPr txBox="1"/>
          <p:nvPr>
            <p:ph type="title"/>
          </p:nvPr>
        </p:nvSpPr>
        <p:spPr>
          <a:xfrm>
            <a:off x="173000" y="79850"/>
            <a:ext cx="87501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68" name="Google Shape;4468;p366"/>
          <p:cNvSpPr txBox="1"/>
          <p:nvPr>
            <p:ph idx="1" type="subTitle"/>
          </p:nvPr>
        </p:nvSpPr>
        <p:spPr>
          <a:xfrm>
            <a:off x="105797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469" name="Google Shape;4469;p366"/>
          <p:cNvSpPr txBox="1"/>
          <p:nvPr>
            <p:ph idx="2" type="subTitle"/>
          </p:nvPr>
        </p:nvSpPr>
        <p:spPr>
          <a:xfrm>
            <a:off x="494552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470" name="Google Shape;4470;p366"/>
          <p:cNvSpPr txBox="1"/>
          <p:nvPr>
            <p:ph idx="3" type="body"/>
          </p:nvPr>
        </p:nvSpPr>
        <p:spPr>
          <a:xfrm>
            <a:off x="115777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71" name="Google Shape;4471;p366"/>
          <p:cNvSpPr txBox="1"/>
          <p:nvPr>
            <p:ph idx="4" type="body"/>
          </p:nvPr>
        </p:nvSpPr>
        <p:spPr>
          <a:xfrm>
            <a:off x="504362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Two Ideas with Icons">
  <p:cSld name="CUSTOM_29">
    <p:bg>
      <p:bgPr>
        <a:solidFill>
          <a:schemeClr val="lt1"/>
        </a:solidFill>
      </p:bgPr>
    </p:bg>
    <p:spTree>
      <p:nvGrpSpPr>
        <p:cNvPr id="4472" name="Shape 4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3" name="Google Shape;4473;p367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4" name="Google Shape;4474;p367"/>
          <p:cNvSpPr/>
          <p:nvPr/>
        </p:nvSpPr>
        <p:spPr>
          <a:xfrm>
            <a:off x="2053188" y="3304525"/>
            <a:ext cx="6153600" cy="14697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5" name="Google Shape;4475;p367"/>
          <p:cNvSpPr/>
          <p:nvPr/>
        </p:nvSpPr>
        <p:spPr>
          <a:xfrm>
            <a:off x="569050" y="989052"/>
            <a:ext cx="6153600" cy="22302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6" name="Google Shape;4476;p367"/>
          <p:cNvSpPr/>
          <p:nvPr/>
        </p:nvSpPr>
        <p:spPr>
          <a:xfrm>
            <a:off x="6077819" y="1303875"/>
            <a:ext cx="1469700" cy="1469700"/>
          </a:xfrm>
          <a:prstGeom prst="ellips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7" name="Google Shape;4477;p367"/>
          <p:cNvSpPr/>
          <p:nvPr/>
        </p:nvSpPr>
        <p:spPr>
          <a:xfrm>
            <a:off x="716500" y="3409750"/>
            <a:ext cx="1469700" cy="1469700"/>
          </a:xfrm>
          <a:prstGeom prst="ellips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8" name="Google Shape;4478;p36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79" name="Google Shape;4479;p367"/>
          <p:cNvSpPr txBox="1"/>
          <p:nvPr>
            <p:ph type="title"/>
          </p:nvPr>
        </p:nvSpPr>
        <p:spPr>
          <a:xfrm>
            <a:off x="173000" y="66550"/>
            <a:ext cx="79581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80" name="Google Shape;4480;p367"/>
          <p:cNvSpPr txBox="1"/>
          <p:nvPr>
            <p:ph idx="1" type="body"/>
          </p:nvPr>
        </p:nvSpPr>
        <p:spPr>
          <a:xfrm>
            <a:off x="685350" y="1070100"/>
            <a:ext cx="5336400" cy="2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81" name="Google Shape;4481;p367"/>
          <p:cNvSpPr txBox="1"/>
          <p:nvPr>
            <p:ph idx="2" type="body"/>
          </p:nvPr>
        </p:nvSpPr>
        <p:spPr>
          <a:xfrm>
            <a:off x="2186200" y="3394250"/>
            <a:ext cx="5898300" cy="12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82" name="Google Shape;4482;p367"/>
          <p:cNvSpPr/>
          <p:nvPr>
            <p:ph idx="3" type="pic"/>
          </p:nvPr>
        </p:nvSpPr>
        <p:spPr>
          <a:xfrm>
            <a:off x="6210875" y="1436988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83" name="Google Shape;4483;p367"/>
          <p:cNvSpPr/>
          <p:nvPr>
            <p:ph idx="4" type="pic"/>
          </p:nvPr>
        </p:nvSpPr>
        <p:spPr>
          <a:xfrm>
            <a:off x="849550" y="3542800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Section">
  <p:cSld name="CUSTOM_22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/>
          <p:nvPr/>
        </p:nvSpPr>
        <p:spPr>
          <a:xfrm rot="10800000">
            <a:off x="5171700" y="-50"/>
            <a:ext cx="3972300" cy="5141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/>
          <p:nvPr/>
        </p:nvSpPr>
        <p:spPr>
          <a:xfrm flipH="1">
            <a:off x="4307400" y="19118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8"/>
          <p:cNvSpPr/>
          <p:nvPr/>
        </p:nvSpPr>
        <p:spPr>
          <a:xfrm>
            <a:off x="0" y="2756650"/>
            <a:ext cx="2424000" cy="23844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8"/>
          <p:cNvSpPr/>
          <p:nvPr/>
        </p:nvSpPr>
        <p:spPr>
          <a:xfrm rot="10800000">
            <a:off x="-13950" y="-50"/>
            <a:ext cx="9171900" cy="38562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8"/>
          <p:cNvSpPr/>
          <p:nvPr/>
        </p:nvSpPr>
        <p:spPr>
          <a:xfrm>
            <a:off x="5465525" y="-285925"/>
            <a:ext cx="3814500" cy="19983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/>
          <p:nvPr/>
        </p:nvSpPr>
        <p:spPr>
          <a:xfrm flipH="1">
            <a:off x="6180900" y="44417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925" y="4291075"/>
            <a:ext cx="854974" cy="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78" name="Google Shape;278;p38"/>
          <p:cNvSpPr txBox="1"/>
          <p:nvPr>
            <p:ph type="title"/>
          </p:nvPr>
        </p:nvSpPr>
        <p:spPr>
          <a:xfrm>
            <a:off x="299925" y="2062725"/>
            <a:ext cx="83301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Two Ideas with Icons">
  <p:cSld name="CUSTOM_30">
    <p:bg>
      <p:bgPr>
        <a:solidFill>
          <a:schemeClr val="dk2"/>
        </a:solidFill>
      </p:bgPr>
    </p:bg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" name="Google Shape;4485;p368"/>
          <p:cNvSpPr/>
          <p:nvPr/>
        </p:nvSpPr>
        <p:spPr>
          <a:xfrm flipH="1" rot="10800000">
            <a:off x="5200" y="26325"/>
            <a:ext cx="9144000" cy="2938800"/>
          </a:xfrm>
          <a:prstGeom prst="round1Rect">
            <a:avLst>
              <a:gd fmla="val 2657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6" name="Google Shape;4486;p368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7" name="Google Shape;4487;p368"/>
          <p:cNvSpPr/>
          <p:nvPr/>
        </p:nvSpPr>
        <p:spPr>
          <a:xfrm>
            <a:off x="663563" y="111987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8" name="Google Shape;4488;p368"/>
          <p:cNvSpPr/>
          <p:nvPr/>
        </p:nvSpPr>
        <p:spPr>
          <a:xfrm>
            <a:off x="655788" y="333722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9" name="Google Shape;4489;p36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90" name="Google Shape;4490;p368"/>
          <p:cNvSpPr txBox="1"/>
          <p:nvPr>
            <p:ph type="title"/>
          </p:nvPr>
        </p:nvSpPr>
        <p:spPr>
          <a:xfrm>
            <a:off x="173000" y="79850"/>
            <a:ext cx="80847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91" name="Google Shape;4491;p368"/>
          <p:cNvSpPr txBox="1"/>
          <p:nvPr>
            <p:ph idx="1" type="body"/>
          </p:nvPr>
        </p:nvSpPr>
        <p:spPr>
          <a:xfrm>
            <a:off x="2497550" y="1104550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92" name="Google Shape;4492;p368"/>
          <p:cNvSpPr txBox="1"/>
          <p:nvPr>
            <p:ph idx="2" type="body"/>
          </p:nvPr>
        </p:nvSpPr>
        <p:spPr>
          <a:xfrm>
            <a:off x="2497550" y="3273638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93" name="Google Shape;4493;p368"/>
          <p:cNvSpPr/>
          <p:nvPr>
            <p:ph idx="3" type="pic"/>
          </p:nvPr>
        </p:nvSpPr>
        <p:spPr>
          <a:xfrm>
            <a:off x="788850" y="1252925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94" name="Google Shape;4494;p368"/>
          <p:cNvSpPr/>
          <p:nvPr>
            <p:ph idx="4" type="pic"/>
          </p:nvPr>
        </p:nvSpPr>
        <p:spPr>
          <a:xfrm>
            <a:off x="788850" y="3470275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Three Ideas">
  <p:cSld name="CUSTOM_9">
    <p:bg>
      <p:bgPr>
        <a:solidFill>
          <a:schemeClr val="lt1"/>
        </a:solidFill>
      </p:bgPr>
    </p:bg>
    <p:spTree>
      <p:nvGrpSpPr>
        <p:cNvPr id="4495" name="Shape 4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6" name="Google Shape;4496;p369"/>
          <p:cNvSpPr/>
          <p:nvPr/>
        </p:nvSpPr>
        <p:spPr>
          <a:xfrm>
            <a:off x="59673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7" name="Google Shape;4497;p369"/>
          <p:cNvSpPr txBox="1"/>
          <p:nvPr>
            <p:ph idx="1" type="body"/>
          </p:nvPr>
        </p:nvSpPr>
        <p:spPr>
          <a:xfrm>
            <a:off x="606872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498" name="Google Shape;4498;p369"/>
          <p:cNvSpPr txBox="1"/>
          <p:nvPr>
            <p:ph idx="2" type="body"/>
          </p:nvPr>
        </p:nvSpPr>
        <p:spPr>
          <a:xfrm>
            <a:off x="606872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499" name="Google Shape;4499;p369"/>
          <p:cNvSpPr/>
          <p:nvPr/>
        </p:nvSpPr>
        <p:spPr>
          <a:xfrm>
            <a:off x="3547996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0" name="Google Shape;4500;p369"/>
          <p:cNvSpPr/>
          <p:nvPr/>
        </p:nvSpPr>
        <p:spPr>
          <a:xfrm>
            <a:off x="11286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1" name="Google Shape;4501;p369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2" name="Google Shape;4502;p3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212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4503" name="Google Shape;4503;p369"/>
          <p:cNvSpPr txBox="1"/>
          <p:nvPr/>
        </p:nvSpPr>
        <p:spPr>
          <a:xfrm>
            <a:off x="15122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04" name="Google Shape;4504;p3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1500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4505" name="Google Shape;4505;p369"/>
          <p:cNvSpPr txBox="1"/>
          <p:nvPr/>
        </p:nvSpPr>
        <p:spPr>
          <a:xfrm>
            <a:off x="3931500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506" name="Google Shape;4506;p3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851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4507" name="Google Shape;4507;p369"/>
          <p:cNvSpPr txBox="1"/>
          <p:nvPr/>
        </p:nvSpPr>
        <p:spPr>
          <a:xfrm>
            <a:off x="63508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08" name="Google Shape;4508;p369"/>
          <p:cNvSpPr txBox="1"/>
          <p:nvPr>
            <p:ph type="ctrTitle"/>
          </p:nvPr>
        </p:nvSpPr>
        <p:spPr>
          <a:xfrm>
            <a:off x="16535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509" name="Google Shape;4509;p369"/>
          <p:cNvSpPr txBox="1"/>
          <p:nvPr>
            <p:ph idx="3" type="body"/>
          </p:nvPr>
        </p:nvSpPr>
        <p:spPr>
          <a:xfrm>
            <a:off x="124567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510" name="Google Shape;4510;p369"/>
          <p:cNvSpPr txBox="1"/>
          <p:nvPr>
            <p:ph idx="4" type="body"/>
          </p:nvPr>
        </p:nvSpPr>
        <p:spPr>
          <a:xfrm>
            <a:off x="124567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511" name="Google Shape;4511;p369"/>
          <p:cNvSpPr txBox="1"/>
          <p:nvPr>
            <p:ph idx="5" type="body"/>
          </p:nvPr>
        </p:nvSpPr>
        <p:spPr>
          <a:xfrm>
            <a:off x="3665000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512" name="Google Shape;4512;p369"/>
          <p:cNvSpPr txBox="1"/>
          <p:nvPr>
            <p:ph idx="6" type="body"/>
          </p:nvPr>
        </p:nvSpPr>
        <p:spPr>
          <a:xfrm>
            <a:off x="3665000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513" name="Google Shape;4513;p36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Three Ideas">
  <p:cSld name="CUSTOM_28">
    <p:bg>
      <p:bgPr>
        <a:solidFill>
          <a:schemeClr val="accent3"/>
        </a:solidFill>
      </p:bgPr>
    </p:bg>
    <p:spTree>
      <p:nvGrpSpPr>
        <p:cNvPr id="4514" name="Shape 4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" name="Google Shape;4515;p370"/>
          <p:cNvSpPr/>
          <p:nvPr/>
        </p:nvSpPr>
        <p:spPr>
          <a:xfrm>
            <a:off x="6096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6" name="Google Shape;4516;p370"/>
          <p:cNvSpPr/>
          <p:nvPr/>
        </p:nvSpPr>
        <p:spPr>
          <a:xfrm>
            <a:off x="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7" name="Google Shape;4517;p370"/>
          <p:cNvSpPr/>
          <p:nvPr/>
        </p:nvSpPr>
        <p:spPr>
          <a:xfrm>
            <a:off x="3048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8" name="Google Shape;4518;p370"/>
          <p:cNvSpPr/>
          <p:nvPr/>
        </p:nvSpPr>
        <p:spPr>
          <a:xfrm>
            <a:off x="-26050" y="4341500"/>
            <a:ext cx="8498400" cy="8022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9" name="Google Shape;4519;p3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8412" y="4077356"/>
            <a:ext cx="1061576" cy="10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0" name="Google Shape;4520;p370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-5400000">
            <a:off x="-166676" y="157449"/>
            <a:ext cx="335677" cy="3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1" name="Google Shape;4521;p370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-26050" y="569923"/>
            <a:ext cx="278374" cy="29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2" name="Google Shape;4522;p370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6299999">
            <a:off x="8782127" y="241655"/>
            <a:ext cx="548698" cy="57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3" name="Google Shape;4523;p370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8570788" y="-154596"/>
            <a:ext cx="352026" cy="36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4" name="Google Shape;4524;p370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192150" y="-257725"/>
            <a:ext cx="548700" cy="575457"/>
          </a:xfrm>
          <a:prstGeom prst="rect">
            <a:avLst/>
          </a:prstGeom>
          <a:noFill/>
          <a:ln>
            <a:noFill/>
          </a:ln>
        </p:spPr>
      </p:pic>
      <p:sp>
        <p:nvSpPr>
          <p:cNvPr id="4525" name="Google Shape;4525;p370"/>
          <p:cNvSpPr txBox="1"/>
          <p:nvPr>
            <p:ph type="title"/>
          </p:nvPr>
        </p:nvSpPr>
        <p:spPr>
          <a:xfrm>
            <a:off x="399225" y="166350"/>
            <a:ext cx="79404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26" name="Google Shape;4526;p370"/>
          <p:cNvSpPr txBox="1"/>
          <p:nvPr>
            <p:ph idx="1" type="subTitle"/>
          </p:nvPr>
        </p:nvSpPr>
        <p:spPr>
          <a:xfrm>
            <a:off x="111600" y="4556175"/>
            <a:ext cx="7685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527" name="Google Shape;4527;p370"/>
          <p:cNvSpPr txBox="1"/>
          <p:nvPr>
            <p:ph idx="2" type="subTitle"/>
          </p:nvPr>
        </p:nvSpPr>
        <p:spPr>
          <a:xfrm>
            <a:off x="11312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528" name="Google Shape;4528;p370"/>
          <p:cNvSpPr txBox="1"/>
          <p:nvPr>
            <p:ph idx="3" type="subTitle"/>
          </p:nvPr>
        </p:nvSpPr>
        <p:spPr>
          <a:xfrm>
            <a:off x="3166500" y="1073475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529" name="Google Shape;4529;p370"/>
          <p:cNvSpPr txBox="1"/>
          <p:nvPr>
            <p:ph idx="4" type="subTitle"/>
          </p:nvPr>
        </p:nvSpPr>
        <p:spPr>
          <a:xfrm>
            <a:off x="621987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530" name="Google Shape;4530;p370"/>
          <p:cNvSpPr txBox="1"/>
          <p:nvPr>
            <p:ph idx="5" type="body"/>
          </p:nvPr>
        </p:nvSpPr>
        <p:spPr>
          <a:xfrm>
            <a:off x="113125" y="17366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31" name="Google Shape;4531;p370"/>
          <p:cNvSpPr txBox="1"/>
          <p:nvPr>
            <p:ph idx="6" type="body"/>
          </p:nvPr>
        </p:nvSpPr>
        <p:spPr>
          <a:xfrm>
            <a:off x="3166500" y="1740738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32" name="Google Shape;4532;p370"/>
          <p:cNvSpPr txBox="1"/>
          <p:nvPr>
            <p:ph idx="7" type="body"/>
          </p:nvPr>
        </p:nvSpPr>
        <p:spPr>
          <a:xfrm>
            <a:off x="6210150" y="17932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533" name="Google Shape;4533;p37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Connected Ideas">
  <p:cSld name="CUSTOM_31">
    <p:bg>
      <p:bgPr>
        <a:solidFill>
          <a:schemeClr val="accent4"/>
        </a:solidFill>
      </p:bgPr>
    </p:bg>
    <p:spTree>
      <p:nvGrpSpPr>
        <p:cNvPr id="4534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5" name="Google Shape;4535;p371"/>
          <p:cNvSpPr/>
          <p:nvPr/>
        </p:nvSpPr>
        <p:spPr>
          <a:xfrm>
            <a:off x="0" y="23419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6" name="Google Shape;4536;p371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7" name="Google Shape;4537;p371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8" name="Google Shape;4538;p371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9" name="Google Shape;4539;p371"/>
          <p:cNvSpPr/>
          <p:nvPr/>
        </p:nvSpPr>
        <p:spPr>
          <a:xfrm>
            <a:off x="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0" name="Google Shape;4540;p371"/>
          <p:cNvSpPr/>
          <p:nvPr/>
        </p:nvSpPr>
        <p:spPr>
          <a:xfrm>
            <a:off x="1300775" y="1380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1" name="Google Shape;4541;p371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2" name="Google Shape;4542;p371"/>
          <p:cNvSpPr/>
          <p:nvPr/>
        </p:nvSpPr>
        <p:spPr>
          <a:xfrm>
            <a:off x="1300775" y="29718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3" name="Google Shape;4543;p371"/>
          <p:cNvSpPr/>
          <p:nvPr/>
        </p:nvSpPr>
        <p:spPr>
          <a:xfrm>
            <a:off x="4783750" y="13412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4" name="Google Shape;4544;p371"/>
          <p:cNvSpPr/>
          <p:nvPr/>
        </p:nvSpPr>
        <p:spPr>
          <a:xfrm>
            <a:off x="4783750" y="2976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45" name="Google Shape;4545;p371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2984226"/>
            <a:ext cx="1283326" cy="12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6" name="Google Shape;4546;p371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1431401"/>
            <a:ext cx="1283326" cy="12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7" name="Google Shape;4547;p37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548" name="Google Shape;4548;p371"/>
          <p:cNvSpPr txBox="1"/>
          <p:nvPr>
            <p:ph type="title"/>
          </p:nvPr>
        </p:nvSpPr>
        <p:spPr>
          <a:xfrm>
            <a:off x="173000" y="119775"/>
            <a:ext cx="8736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49" name="Google Shape;4549;p371"/>
          <p:cNvSpPr txBox="1"/>
          <p:nvPr>
            <p:ph idx="1" type="subTitle"/>
          </p:nvPr>
        </p:nvSpPr>
        <p:spPr>
          <a:xfrm>
            <a:off x="153040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4550" name="Google Shape;4550;p371"/>
          <p:cNvSpPr txBox="1"/>
          <p:nvPr>
            <p:ph idx="2" type="subTitle"/>
          </p:nvPr>
        </p:nvSpPr>
        <p:spPr>
          <a:xfrm>
            <a:off x="1530875" y="31628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4551" name="Google Shape;4551;p371"/>
          <p:cNvSpPr txBox="1"/>
          <p:nvPr>
            <p:ph idx="3" type="subTitle"/>
          </p:nvPr>
        </p:nvSpPr>
        <p:spPr>
          <a:xfrm>
            <a:off x="501385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4552" name="Google Shape;4552;p371"/>
          <p:cNvSpPr txBox="1"/>
          <p:nvPr>
            <p:ph idx="4" type="subTitle"/>
          </p:nvPr>
        </p:nvSpPr>
        <p:spPr>
          <a:xfrm>
            <a:off x="5013850" y="31736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Text with Images">
  <p:cSld name="CUSTOM_10">
    <p:bg>
      <p:bgPr>
        <a:solidFill>
          <a:schemeClr val="accent1"/>
        </a:solidFill>
      </p:bgPr>
    </p:bg>
    <p:spTree>
      <p:nvGrpSpPr>
        <p:cNvPr id="4553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Google Shape;4554;p372"/>
          <p:cNvSpPr/>
          <p:nvPr/>
        </p:nvSpPr>
        <p:spPr>
          <a:xfrm flipH="1">
            <a:off x="3779025" y="3578392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5" name="Google Shape;4555;p372"/>
          <p:cNvSpPr/>
          <p:nvPr/>
        </p:nvSpPr>
        <p:spPr>
          <a:xfrm flipH="1">
            <a:off x="3779025" y="236852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6" name="Google Shape;4556;p372"/>
          <p:cNvSpPr/>
          <p:nvPr/>
        </p:nvSpPr>
        <p:spPr>
          <a:xfrm rot="10800000">
            <a:off x="4632825" y="0"/>
            <a:ext cx="45072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7" name="Google Shape;4557;p372"/>
          <p:cNvSpPr/>
          <p:nvPr/>
        </p:nvSpPr>
        <p:spPr>
          <a:xfrm flipH="1" rot="10800000">
            <a:off x="0" y="118410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8" name="Google Shape;4558;p372"/>
          <p:cNvSpPr/>
          <p:nvPr/>
        </p:nvSpPr>
        <p:spPr>
          <a:xfrm flipH="1" rot="10800000">
            <a:off x="0" y="-25771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9" name="Google Shape;4559;p372"/>
          <p:cNvSpPr txBox="1"/>
          <p:nvPr>
            <p:ph idx="1" type="body"/>
          </p:nvPr>
        </p:nvSpPr>
        <p:spPr>
          <a:xfrm>
            <a:off x="4923225" y="152850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560" name="Google Shape;4560;p372"/>
          <p:cNvSpPr txBox="1"/>
          <p:nvPr>
            <p:ph type="ctrTitle"/>
          </p:nvPr>
        </p:nvSpPr>
        <p:spPr>
          <a:xfrm>
            <a:off x="4923225" y="457675"/>
            <a:ext cx="3926400" cy="10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1" name="Google Shape;4561;p372"/>
          <p:cNvSpPr/>
          <p:nvPr>
            <p:ph idx="2" type="pic"/>
          </p:nvPr>
        </p:nvSpPr>
        <p:spPr>
          <a:xfrm>
            <a:off x="1166200" y="449125"/>
            <a:ext cx="2431200" cy="1377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2" name="Google Shape;4562;p372"/>
          <p:cNvSpPr/>
          <p:nvPr>
            <p:ph idx="3" type="pic"/>
          </p:nvPr>
        </p:nvSpPr>
        <p:spPr>
          <a:xfrm>
            <a:off x="271900" y="2203600"/>
            <a:ext cx="2057400" cy="1499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3" name="Google Shape;4563;p372"/>
          <p:cNvSpPr/>
          <p:nvPr>
            <p:ph idx="4" type="pic"/>
          </p:nvPr>
        </p:nvSpPr>
        <p:spPr>
          <a:xfrm>
            <a:off x="2597578" y="2203600"/>
            <a:ext cx="1615800" cy="21906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4" name="Google Shape;4564;p37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4565" name="Google Shape;4565;p3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3025" y="3740125"/>
            <a:ext cx="1531827" cy="153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Timeline">
  <p:cSld name="CUSTOM_11_1">
    <p:bg>
      <p:bgPr>
        <a:solidFill>
          <a:schemeClr val="lt1"/>
        </a:solidFill>
      </p:bgPr>
    </p:bg>
    <p:spTree>
      <p:nvGrpSpPr>
        <p:cNvPr id="4566" name="Shape 4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" name="Google Shape;4567;p373"/>
          <p:cNvSpPr txBox="1"/>
          <p:nvPr>
            <p:ph idx="1" type="body"/>
          </p:nvPr>
        </p:nvSpPr>
        <p:spPr>
          <a:xfrm>
            <a:off x="73965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568" name="Google Shape;4568;p373"/>
          <p:cNvSpPr txBox="1"/>
          <p:nvPr>
            <p:ph type="ctrTitle"/>
          </p:nvPr>
        </p:nvSpPr>
        <p:spPr>
          <a:xfrm>
            <a:off x="165350" y="235203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4569" name="Google Shape;4569;p373"/>
          <p:cNvCxnSpPr/>
          <p:nvPr/>
        </p:nvCxnSpPr>
        <p:spPr>
          <a:xfrm>
            <a:off x="2740266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0" name="Google Shape;4570;p373"/>
          <p:cNvCxnSpPr/>
          <p:nvPr/>
        </p:nvCxnSpPr>
        <p:spPr>
          <a:xfrm>
            <a:off x="4527594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1" name="Google Shape;4571;p373"/>
          <p:cNvCxnSpPr/>
          <p:nvPr/>
        </p:nvCxnSpPr>
        <p:spPr>
          <a:xfrm>
            <a:off x="6314922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2" name="Google Shape;4572;p373"/>
          <p:cNvCxnSpPr/>
          <p:nvPr/>
        </p:nvCxnSpPr>
        <p:spPr>
          <a:xfrm>
            <a:off x="952938" y="3632375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3" name="Google Shape;4573;p373"/>
          <p:cNvCxnSpPr/>
          <p:nvPr/>
        </p:nvCxnSpPr>
        <p:spPr>
          <a:xfrm>
            <a:off x="8102250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4" name="Google Shape;4574;p373"/>
          <p:cNvSpPr/>
          <p:nvPr/>
        </p:nvSpPr>
        <p:spPr>
          <a:xfrm>
            <a:off x="5524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5" name="Google Shape;4575;p373"/>
          <p:cNvSpPr/>
          <p:nvPr/>
        </p:nvSpPr>
        <p:spPr>
          <a:xfrm>
            <a:off x="233682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6" name="Google Shape;4576;p373"/>
          <p:cNvSpPr/>
          <p:nvPr/>
        </p:nvSpPr>
        <p:spPr>
          <a:xfrm>
            <a:off x="76901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7" name="Google Shape;4577;p373"/>
          <p:cNvSpPr/>
          <p:nvPr/>
        </p:nvSpPr>
        <p:spPr>
          <a:xfrm>
            <a:off x="412125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8" name="Google Shape;4578;p373"/>
          <p:cNvSpPr/>
          <p:nvPr/>
        </p:nvSpPr>
        <p:spPr>
          <a:xfrm>
            <a:off x="590567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79" name="Google Shape;4579;p373"/>
          <p:cNvSpPr txBox="1"/>
          <p:nvPr>
            <p:ph idx="2" type="body"/>
          </p:nvPr>
        </p:nvSpPr>
        <p:spPr>
          <a:xfrm>
            <a:off x="2472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580" name="Google Shape;4580;p373"/>
          <p:cNvSpPr txBox="1"/>
          <p:nvPr>
            <p:ph idx="3" type="body"/>
          </p:nvPr>
        </p:nvSpPr>
        <p:spPr>
          <a:xfrm>
            <a:off x="560917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581" name="Google Shape;4581;p373"/>
          <p:cNvSpPr txBox="1"/>
          <p:nvPr>
            <p:ph idx="4" type="body"/>
          </p:nvPr>
        </p:nvSpPr>
        <p:spPr>
          <a:xfrm>
            <a:off x="382185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582" name="Google Shape;4582;p373"/>
          <p:cNvSpPr txBox="1"/>
          <p:nvPr>
            <p:ph idx="5" type="body"/>
          </p:nvPr>
        </p:nvSpPr>
        <p:spPr>
          <a:xfrm>
            <a:off x="203452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b="1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583" name="Google Shape;4583;p37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Key Point">
  <p:cSld name="CUSTOM_12">
    <p:bg>
      <p:bgPr>
        <a:solidFill>
          <a:schemeClr val="dk1"/>
        </a:solidFill>
      </p:bgPr>
    </p:bg>
    <p:spTree>
      <p:nvGrpSpPr>
        <p:cNvPr id="4584" name="Shape 4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5" name="Google Shape;4585;p374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6" name="Google Shape;4586;p374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7" name="Google Shape;4587;p374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8" name="Google Shape;4588;p374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9" name="Google Shape;4589;p374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0" name="Google Shape;4590;p37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1" name="Google Shape;4591;p374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2" name="Google Shape;4592;p374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3" name="Google Shape;4593;p37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4" name="Google Shape;4594;p37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5" name="Google Shape;4595;p374"/>
          <p:cNvSpPr/>
          <p:nvPr/>
        </p:nvSpPr>
        <p:spPr>
          <a:xfrm flipH="1"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6" name="Google Shape;4596;p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7" name="Google Shape;4597;p374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598" name="Google Shape;4598;p37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Key Point">
  <p:cSld name="CUSTOM_43">
    <p:bg>
      <p:bgPr>
        <a:solidFill>
          <a:schemeClr val="accent4"/>
        </a:solidFill>
      </p:bgPr>
    </p:bg>
    <p:spTree>
      <p:nvGrpSpPr>
        <p:cNvPr id="4599" name="Shape 4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0" name="Google Shape;4600;p375"/>
          <p:cNvSpPr/>
          <p:nvPr/>
        </p:nvSpPr>
        <p:spPr>
          <a:xfrm>
            <a:off x="0" y="2110775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1" name="Google Shape;4601;p375"/>
          <p:cNvSpPr/>
          <p:nvPr/>
        </p:nvSpPr>
        <p:spPr>
          <a:xfrm>
            <a:off x="0" y="3418107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2" name="Google Shape;4602;p375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3" name="Google Shape;4603;p375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4" name="Google Shape;4604;p375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5" name="Google Shape;4605;p375"/>
          <p:cNvSpPr/>
          <p:nvPr/>
        </p:nvSpPr>
        <p:spPr>
          <a:xfrm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6" name="Google Shape;4606;p3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7" name="Google Shape;4607;p37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08" name="Google Shape;4608;p375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ig Idea: Question">
  <p:cSld name="CUSTOM_38">
    <p:bg>
      <p:bgPr>
        <a:solidFill>
          <a:schemeClr val="accent3"/>
        </a:solidFill>
      </p:bgPr>
    </p:bg>
    <p:spTree>
      <p:nvGrpSpPr>
        <p:cNvPr id="4609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p376"/>
          <p:cNvSpPr/>
          <p:nvPr/>
        </p:nvSpPr>
        <p:spPr>
          <a:xfrm flipH="1" rot="10800000">
            <a:off x="596675" y="2310175"/>
            <a:ext cx="7899300" cy="28410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1" name="Google Shape;4611;p376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2" name="Google Shape;4612;p3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7399" y="2361526"/>
            <a:ext cx="1631375" cy="16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3" name="Google Shape;4613;p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401" y="2612051"/>
            <a:ext cx="2309202" cy="2309202"/>
          </a:xfrm>
          <a:prstGeom prst="rect">
            <a:avLst/>
          </a:prstGeom>
          <a:noFill/>
          <a:ln>
            <a:noFill/>
          </a:ln>
        </p:spPr>
      </p:pic>
      <p:sp>
        <p:nvSpPr>
          <p:cNvPr id="4614" name="Google Shape;4614;p37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615" name="Google Shape;4615;p376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ig Idea: Answer">
  <p:cSld name="CUSTOM_39">
    <p:bg>
      <p:bgPr>
        <a:solidFill>
          <a:schemeClr val="accent3"/>
        </a:solidFill>
      </p:bgPr>
    </p:bg>
    <p:spTree>
      <p:nvGrpSpPr>
        <p:cNvPr id="4616" name="Shape 4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7" name="Google Shape;4617;p377"/>
          <p:cNvSpPr/>
          <p:nvPr/>
        </p:nvSpPr>
        <p:spPr>
          <a:xfrm flipH="1" rot="10800000">
            <a:off x="596675" y="2293675"/>
            <a:ext cx="7899300" cy="28575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8" name="Google Shape;4618;p377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9" name="Google Shape;4619;p3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3713451"/>
            <a:ext cx="1682299" cy="168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620" name="Google Shape;4620;p377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21" name="Google Shape;4621;p377"/>
          <p:cNvSpPr txBox="1"/>
          <p:nvPr>
            <p:ph idx="1" type="subTitle"/>
          </p:nvPr>
        </p:nvSpPr>
        <p:spPr>
          <a:xfrm>
            <a:off x="952500" y="2786075"/>
            <a:ext cx="7193100" cy="13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622" name="Google Shape;4622;p37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Section">
  <p:cSld name="CUSTOM_23">
    <p:bg>
      <p:bgPr>
        <a:solidFill>
          <a:schemeClr val="accent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/>
          <p:nvPr/>
        </p:nvSpPr>
        <p:spPr>
          <a:xfrm>
            <a:off x="4804775" y="4174775"/>
            <a:ext cx="2932800" cy="1349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9"/>
          <p:cNvSpPr/>
          <p:nvPr/>
        </p:nvSpPr>
        <p:spPr>
          <a:xfrm>
            <a:off x="7326325" y="3460500"/>
            <a:ext cx="3278700" cy="29226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9"/>
          <p:cNvSpPr/>
          <p:nvPr/>
        </p:nvSpPr>
        <p:spPr>
          <a:xfrm>
            <a:off x="-1016100" y="7997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/>
          <p:nvPr/>
        </p:nvSpPr>
        <p:spPr>
          <a:xfrm>
            <a:off x="623400" y="-17301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9" title="Icons_Artboard 8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5" y="1013438"/>
            <a:ext cx="837274" cy="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>
            <p:ph type="title"/>
          </p:nvPr>
        </p:nvSpPr>
        <p:spPr>
          <a:xfrm>
            <a:off x="1151125" y="1823175"/>
            <a:ext cx="68370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3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Image">
  <p:cSld name="CUSTOM_13">
    <p:bg>
      <p:bgPr>
        <a:solidFill>
          <a:schemeClr val="accent3"/>
        </a:solidFill>
      </p:bgPr>
    </p:bg>
    <p:spTree>
      <p:nvGrpSpPr>
        <p:cNvPr id="4623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4" name="Google Shape;4624;p3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5" name="Google Shape;4625;p3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416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6" name="Google Shape;4626;p3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445847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4627" name="Google Shape;4627;p378"/>
          <p:cNvSpPr/>
          <p:nvPr/>
        </p:nvSpPr>
        <p:spPr>
          <a:xfrm>
            <a:off x="150998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8" name="Google Shape;4628;p378"/>
          <p:cNvSpPr/>
          <p:nvPr/>
        </p:nvSpPr>
        <p:spPr>
          <a:xfrm>
            <a:off x="-7620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9" name="Google Shape;4629;p378"/>
          <p:cNvSpPr/>
          <p:nvPr/>
        </p:nvSpPr>
        <p:spPr>
          <a:xfrm>
            <a:off x="147863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0" name="Google Shape;4630;p378"/>
          <p:cNvSpPr/>
          <p:nvPr/>
        </p:nvSpPr>
        <p:spPr>
          <a:xfrm>
            <a:off x="778403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1" name="Google Shape;4631;p378"/>
          <p:cNvSpPr/>
          <p:nvPr/>
        </p:nvSpPr>
        <p:spPr>
          <a:xfrm>
            <a:off x="619785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2" name="Google Shape;4632;p378"/>
          <p:cNvSpPr/>
          <p:nvPr/>
        </p:nvSpPr>
        <p:spPr>
          <a:xfrm>
            <a:off x="775268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3" name="Google Shape;4633;p3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91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4" name="Google Shape;4634;p3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96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5" name="Google Shape;4635;p3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2537" y="453822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4636" name="Google Shape;4636;p378"/>
          <p:cNvSpPr/>
          <p:nvPr>
            <p:ph idx="2" type="pic"/>
          </p:nvPr>
        </p:nvSpPr>
        <p:spPr>
          <a:xfrm>
            <a:off x="1206300" y="702588"/>
            <a:ext cx="6731400" cy="3738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637" name="Google Shape;4637;p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8" name="Google Shape;4638;p37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Image">
  <p:cSld name="CUSTOM_49">
    <p:bg>
      <p:bgPr>
        <a:solidFill>
          <a:schemeClr val="accent1"/>
        </a:solidFill>
      </p:bgPr>
    </p:bg>
    <p:spTree>
      <p:nvGrpSpPr>
        <p:cNvPr id="4639" name="Shape 4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0" name="Google Shape;4640;p379"/>
          <p:cNvGrpSpPr/>
          <p:nvPr/>
        </p:nvGrpSpPr>
        <p:grpSpPr>
          <a:xfrm>
            <a:off x="6168750" y="-385012"/>
            <a:ext cx="2845225" cy="5793313"/>
            <a:chOff x="37850" y="-156412"/>
            <a:chExt cx="2845225" cy="5793313"/>
          </a:xfrm>
        </p:grpSpPr>
        <p:sp>
          <p:nvSpPr>
            <p:cNvPr id="4641" name="Google Shape;4641;p379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379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43" name="Google Shape;4643;p37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4" name="Google Shape;4644;p37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5" name="Google Shape;4645;p379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46" name="Google Shape;4646;p37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7" name="Google Shape;4647;p379"/>
          <p:cNvGrpSpPr/>
          <p:nvPr/>
        </p:nvGrpSpPr>
        <p:grpSpPr>
          <a:xfrm>
            <a:off x="37850" y="-385012"/>
            <a:ext cx="2845225" cy="5793313"/>
            <a:chOff x="37850" y="-156412"/>
            <a:chExt cx="2845225" cy="5793313"/>
          </a:xfrm>
        </p:grpSpPr>
        <p:sp>
          <p:nvSpPr>
            <p:cNvPr id="4648" name="Google Shape;4648;p379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379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50" name="Google Shape;4650;p37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1" name="Google Shape;4651;p379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52" name="Google Shape;4652;p37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53" name="Google Shape;4653;p37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654" name="Google Shape;4654;p379"/>
          <p:cNvGrpSpPr/>
          <p:nvPr/>
        </p:nvGrpSpPr>
        <p:grpSpPr>
          <a:xfrm>
            <a:off x="3103300" y="-385012"/>
            <a:ext cx="2845225" cy="5793313"/>
            <a:chOff x="37850" y="-156412"/>
            <a:chExt cx="2845225" cy="5793313"/>
          </a:xfrm>
        </p:grpSpPr>
        <p:sp>
          <p:nvSpPr>
            <p:cNvPr id="4655" name="Google Shape;4655;p379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379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57" name="Google Shape;4657;p37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8" name="Google Shape;4658;p37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9" name="Google Shape;4659;p379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60" name="Google Shape;4660;p37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1" name="Google Shape;4661;p379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4662" name="Google Shape;4662;p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Image">
  <p:cSld name="CUSTOM_50">
    <p:bg>
      <p:bgPr>
        <a:solidFill>
          <a:schemeClr val="lt1"/>
        </a:solidFill>
      </p:bgPr>
    </p:bg>
    <p:spTree>
      <p:nvGrpSpPr>
        <p:cNvPr id="4663" name="Shape 4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4" name="Google Shape;4664;p3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5" name="Google Shape;4665;p380"/>
          <p:cNvGrpSpPr/>
          <p:nvPr/>
        </p:nvGrpSpPr>
        <p:grpSpPr>
          <a:xfrm>
            <a:off x="6652205" y="155979"/>
            <a:ext cx="2352712" cy="5143546"/>
            <a:chOff x="6728405" y="155979"/>
            <a:chExt cx="2352712" cy="5143546"/>
          </a:xfrm>
        </p:grpSpPr>
        <p:sp>
          <p:nvSpPr>
            <p:cNvPr id="4666" name="Google Shape;4666;p380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380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380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380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70" name="Google Shape;4670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1" name="Google Shape;4671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2" name="Google Shape;4672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3" name="Google Shape;4673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4" name="Google Shape;4674;p38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675" name="Google Shape;4675;p380"/>
          <p:cNvGrpSpPr/>
          <p:nvPr/>
        </p:nvGrpSpPr>
        <p:grpSpPr>
          <a:xfrm>
            <a:off x="3851830" y="155979"/>
            <a:ext cx="2352712" cy="5143546"/>
            <a:chOff x="6728405" y="155979"/>
            <a:chExt cx="2352712" cy="5143546"/>
          </a:xfrm>
        </p:grpSpPr>
        <p:sp>
          <p:nvSpPr>
            <p:cNvPr id="4676" name="Google Shape;4676;p380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380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380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380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80" name="Google Shape;4680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1" name="Google Shape;4681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2" name="Google Shape;4682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3" name="Google Shape;4683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4" name="Google Shape;4684;p380"/>
          <p:cNvGrpSpPr/>
          <p:nvPr/>
        </p:nvGrpSpPr>
        <p:grpSpPr>
          <a:xfrm>
            <a:off x="1051455" y="155979"/>
            <a:ext cx="2352712" cy="5143546"/>
            <a:chOff x="6728405" y="155979"/>
            <a:chExt cx="2352712" cy="5143546"/>
          </a:xfrm>
        </p:grpSpPr>
        <p:sp>
          <p:nvSpPr>
            <p:cNvPr id="4685" name="Google Shape;4685;p380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380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380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380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89" name="Google Shape;4689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0" name="Google Shape;4690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1" name="Google Shape;4691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2" name="Google Shape;4692;p3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3" name="Google Shape;4693;p380"/>
          <p:cNvSpPr/>
          <p:nvPr/>
        </p:nvSpPr>
        <p:spPr>
          <a:xfrm flipH="1" rot="10800000">
            <a:off x="-346608" y="1523594"/>
            <a:ext cx="950400" cy="10407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AA6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94" name="Google Shape;4694;p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1417"/>
            <a:ext cx="769802" cy="76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5" name="Google Shape;4695;p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61404"/>
            <a:ext cx="769802" cy="7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4696" name="Google Shape;4696;p380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Multiple Images">
  <p:cSld name="CUSTOM_14">
    <p:bg>
      <p:bgPr>
        <a:solidFill>
          <a:schemeClr val="accent2"/>
        </a:solidFill>
      </p:bgPr>
    </p:bg>
    <p:spTree>
      <p:nvGrpSpPr>
        <p:cNvPr id="4697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8" name="Google Shape;4698;p381"/>
          <p:cNvSpPr/>
          <p:nvPr/>
        </p:nvSpPr>
        <p:spPr>
          <a:xfrm>
            <a:off x="-27850" y="817675"/>
            <a:ext cx="9171900" cy="4326000"/>
          </a:xfrm>
          <a:prstGeom prst="round1Rect">
            <a:avLst>
              <a:gd fmla="val 134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9" name="Google Shape;4699;p381"/>
          <p:cNvSpPr/>
          <p:nvPr>
            <p:ph idx="2" type="pic"/>
          </p:nvPr>
        </p:nvSpPr>
        <p:spPr>
          <a:xfrm>
            <a:off x="890050" y="1222625"/>
            <a:ext cx="2473500" cy="1658400"/>
          </a:xfrm>
          <a:prstGeom prst="rect">
            <a:avLst/>
          </a:prstGeom>
          <a:noFill/>
          <a:ln>
            <a:noFill/>
          </a:ln>
        </p:spPr>
      </p:sp>
      <p:sp>
        <p:nvSpPr>
          <p:cNvPr id="4700" name="Google Shape;4700;p381"/>
          <p:cNvSpPr/>
          <p:nvPr>
            <p:ph idx="3" type="pic"/>
          </p:nvPr>
        </p:nvSpPr>
        <p:spPr>
          <a:xfrm>
            <a:off x="890050" y="3004825"/>
            <a:ext cx="2473500" cy="1395000"/>
          </a:xfrm>
          <a:prstGeom prst="rect">
            <a:avLst/>
          </a:prstGeom>
          <a:noFill/>
          <a:ln>
            <a:noFill/>
          </a:ln>
        </p:spPr>
      </p:sp>
      <p:sp>
        <p:nvSpPr>
          <p:cNvPr id="4701" name="Google Shape;4701;p381"/>
          <p:cNvSpPr/>
          <p:nvPr>
            <p:ph idx="4" type="pic"/>
          </p:nvPr>
        </p:nvSpPr>
        <p:spPr>
          <a:xfrm>
            <a:off x="3459625" y="1222625"/>
            <a:ext cx="4791900" cy="3180600"/>
          </a:xfrm>
          <a:prstGeom prst="rect">
            <a:avLst/>
          </a:prstGeom>
          <a:noFill/>
          <a:ln>
            <a:noFill/>
          </a:ln>
        </p:spPr>
      </p:sp>
      <p:sp>
        <p:nvSpPr>
          <p:cNvPr id="4702" name="Google Shape;4702;p381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703" name="Google Shape;4703;p38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Let's Play">
  <p:cSld name="CUSTOM_33">
    <p:bg>
      <p:bgPr>
        <a:solidFill>
          <a:schemeClr val="dk1"/>
        </a:solidFill>
      </p:bgPr>
    </p:bg>
    <p:spTree>
      <p:nvGrpSpPr>
        <p:cNvPr id="4704" name="Shape 4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5" name="Google Shape;4705;p382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6" name="Google Shape;4706;p382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7" name="Google Shape;4707;p382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8" name="Google Shape;4708;p382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9" name="Google Shape;4709;p382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0" name="Google Shape;4710;p382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1" name="Google Shape;4711;p382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2" name="Google Shape;4712;p382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3" name="Google Shape;4713;p382"/>
          <p:cNvSpPr/>
          <p:nvPr/>
        </p:nvSpPr>
        <p:spPr>
          <a:xfrm>
            <a:off x="834850" y="889050"/>
            <a:ext cx="7890000" cy="336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4" name="Google Shape;4714;p38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5" name="Google Shape;4715;p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2867">
            <a:off x="7282755" y="481752"/>
            <a:ext cx="1447790" cy="144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6" name="Google Shape;4716;p38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7" name="Google Shape;4717;p38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82574" y="34742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8" name="Google Shape;4718;p38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4719" name="Google Shape;4719;p382"/>
          <p:cNvSpPr txBox="1"/>
          <p:nvPr>
            <p:ph type="title"/>
          </p:nvPr>
        </p:nvSpPr>
        <p:spPr>
          <a:xfrm>
            <a:off x="1590300" y="2498225"/>
            <a:ext cx="6379200" cy="12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20" name="Google Shape;4720;p38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Let's Play: Question">
  <p:cSld name="CUSTOM_34">
    <p:bg>
      <p:bgPr>
        <a:solidFill>
          <a:schemeClr val="lt1"/>
        </a:solidFill>
      </p:bgPr>
    </p:bg>
    <p:spTree>
      <p:nvGrpSpPr>
        <p:cNvPr id="4721" name="Shape 4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2" name="Google Shape;4722;p383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3" name="Google Shape;4723;p383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4" name="Google Shape;4724;p383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5" name="Google Shape;4725;p383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6" name="Google Shape;4726;p383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7" name="Google Shape;4727;p383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8" name="Google Shape;4728;p383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9" name="Google Shape;4729;p383"/>
          <p:cNvSpPr/>
          <p:nvPr/>
        </p:nvSpPr>
        <p:spPr>
          <a:xfrm>
            <a:off x="627000" y="1437075"/>
            <a:ext cx="7890000" cy="2171700"/>
          </a:xfrm>
          <a:prstGeom prst="roundRect">
            <a:avLst>
              <a:gd fmla="val 72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0" name="Google Shape;4730;p38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234" y="22468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1" name="Google Shape;4731;p38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2" name="Google Shape;4732;p383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3" name="Google Shape;4733;p383"/>
          <p:cNvSpPr txBox="1"/>
          <p:nvPr>
            <p:ph idx="1" type="subTitle"/>
          </p:nvPr>
        </p:nvSpPr>
        <p:spPr>
          <a:xfrm>
            <a:off x="1081950" y="1801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34" name="Google Shape;4734;p383"/>
          <p:cNvSpPr txBox="1"/>
          <p:nvPr>
            <p:ph idx="2" type="subTitle"/>
          </p:nvPr>
        </p:nvSpPr>
        <p:spPr>
          <a:xfrm>
            <a:off x="1081950" y="258787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35" name="Google Shape;4735;p38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Let's Play: Question">
  <p:cSld name="CUSTOM_36">
    <p:bg>
      <p:bgPr>
        <a:solidFill>
          <a:schemeClr val="accent4"/>
        </a:solidFill>
      </p:bgPr>
    </p:bg>
    <p:spTree>
      <p:nvGrpSpPr>
        <p:cNvPr id="4736" name="Shape 4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7" name="Google Shape;4737;p384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8" name="Google Shape;4738;p384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9" name="Google Shape;4739;p384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0" name="Google Shape;4740;p384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1" name="Google Shape;4741;p384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2" name="Google Shape;4742;p384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3" name="Google Shape;4743;p384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4" name="Google Shape;4744;p384"/>
          <p:cNvSpPr/>
          <p:nvPr/>
        </p:nvSpPr>
        <p:spPr>
          <a:xfrm>
            <a:off x="582575" y="1386875"/>
            <a:ext cx="7890000" cy="3268200"/>
          </a:xfrm>
          <a:prstGeom prst="roundRect">
            <a:avLst>
              <a:gd fmla="val 6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5" name="Google Shape;4745;p38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355378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6" name="Google Shape;4746;p38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747" name="Google Shape;4747;p384"/>
          <p:cNvSpPr/>
          <p:nvPr>
            <p:ph idx="2" type="pic"/>
          </p:nvPr>
        </p:nvSpPr>
        <p:spPr>
          <a:xfrm>
            <a:off x="2444700" y="1619975"/>
            <a:ext cx="42546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4748" name="Google Shape;4748;p384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49" name="Google Shape;4749;p38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Panelists">
  <p:cSld name="CUSTOM_42">
    <p:bg>
      <p:bgPr>
        <a:solidFill>
          <a:schemeClr val="lt1"/>
        </a:solidFill>
      </p:bgPr>
    </p:bg>
    <p:spTree>
      <p:nvGrpSpPr>
        <p:cNvPr id="4750" name="Shape 4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" name="Google Shape;4751;p385"/>
          <p:cNvSpPr/>
          <p:nvPr/>
        </p:nvSpPr>
        <p:spPr>
          <a:xfrm rot="5400000">
            <a:off x="-4289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2" name="Google Shape;4752;p385"/>
          <p:cNvSpPr/>
          <p:nvPr/>
        </p:nvSpPr>
        <p:spPr>
          <a:xfrm rot="5400000">
            <a:off x="1700417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3" name="Google Shape;4753;p385"/>
          <p:cNvSpPr/>
          <p:nvPr/>
        </p:nvSpPr>
        <p:spPr>
          <a:xfrm rot="5400000">
            <a:off x="3829783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4" name="Google Shape;4754;p385"/>
          <p:cNvSpPr/>
          <p:nvPr/>
        </p:nvSpPr>
        <p:spPr>
          <a:xfrm rot="5400000">
            <a:off x="59591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55" name="Google Shape;4755;p38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-75600" y="530376"/>
            <a:ext cx="760631" cy="7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6" name="Google Shape;4756;p38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2597225" y="449387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7" name="Google Shape;4757;p38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8330000" y="59242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8" name="Google Shape;4758;p38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1249775" y="47499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9" name="Google Shape;4759;p38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7143775" y="-1121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0" name="Google Shape;4760;p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12" y="3940236"/>
            <a:ext cx="1116600" cy="11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1" name="Google Shape;4761;p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370" y="516213"/>
            <a:ext cx="760627" cy="76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2" name="Google Shape;4762;p385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7100550" y="4503526"/>
            <a:ext cx="760631" cy="7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4763" name="Google Shape;4763;p385"/>
          <p:cNvSpPr/>
          <p:nvPr>
            <p:ph idx="2" type="pic"/>
          </p:nvPr>
        </p:nvSpPr>
        <p:spPr>
          <a:xfrm>
            <a:off x="46832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4764" name="Google Shape;4764;p385"/>
          <p:cNvSpPr/>
          <p:nvPr>
            <p:ph idx="3" type="pic"/>
          </p:nvPr>
        </p:nvSpPr>
        <p:spPr>
          <a:xfrm>
            <a:off x="2598463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4765" name="Google Shape;4765;p385"/>
          <p:cNvSpPr/>
          <p:nvPr>
            <p:ph idx="4" type="pic"/>
          </p:nvPr>
        </p:nvSpPr>
        <p:spPr>
          <a:xfrm>
            <a:off x="4727838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4766" name="Google Shape;4766;p385"/>
          <p:cNvSpPr/>
          <p:nvPr>
            <p:ph idx="5" type="pic"/>
          </p:nvPr>
        </p:nvSpPr>
        <p:spPr>
          <a:xfrm>
            <a:off x="685717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4767" name="Google Shape;4767;p385"/>
          <p:cNvSpPr txBox="1"/>
          <p:nvPr>
            <p:ph type="title"/>
          </p:nvPr>
        </p:nvSpPr>
        <p:spPr>
          <a:xfrm>
            <a:off x="320600" y="166700"/>
            <a:ext cx="85026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68" name="Google Shape;4768;p385"/>
          <p:cNvSpPr txBox="1"/>
          <p:nvPr>
            <p:ph idx="1" type="subTitle"/>
          </p:nvPr>
        </p:nvSpPr>
        <p:spPr>
          <a:xfrm>
            <a:off x="468300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69" name="Google Shape;4769;p385"/>
          <p:cNvSpPr txBox="1"/>
          <p:nvPr>
            <p:ph idx="6" type="subTitle"/>
          </p:nvPr>
        </p:nvSpPr>
        <p:spPr>
          <a:xfrm>
            <a:off x="2598463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70" name="Google Shape;4770;p385"/>
          <p:cNvSpPr txBox="1"/>
          <p:nvPr>
            <p:ph idx="7" type="subTitle"/>
          </p:nvPr>
        </p:nvSpPr>
        <p:spPr>
          <a:xfrm>
            <a:off x="4727838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71" name="Google Shape;4771;p385"/>
          <p:cNvSpPr txBox="1"/>
          <p:nvPr>
            <p:ph idx="8" type="subTitle"/>
          </p:nvPr>
        </p:nvSpPr>
        <p:spPr>
          <a:xfrm>
            <a:off x="6857175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72" name="Google Shape;4772;p385"/>
          <p:cNvSpPr txBox="1"/>
          <p:nvPr>
            <p:ph idx="9" type="subTitle"/>
          </p:nvPr>
        </p:nvSpPr>
        <p:spPr>
          <a:xfrm>
            <a:off x="4683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73" name="Google Shape;4773;p385"/>
          <p:cNvSpPr txBox="1"/>
          <p:nvPr>
            <p:ph idx="13" type="subTitle"/>
          </p:nvPr>
        </p:nvSpPr>
        <p:spPr>
          <a:xfrm>
            <a:off x="26369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74" name="Google Shape;4774;p385"/>
          <p:cNvSpPr txBox="1"/>
          <p:nvPr>
            <p:ph idx="14" type="subTitle"/>
          </p:nvPr>
        </p:nvSpPr>
        <p:spPr>
          <a:xfrm>
            <a:off x="4727838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75" name="Google Shape;4775;p385"/>
          <p:cNvSpPr txBox="1"/>
          <p:nvPr>
            <p:ph idx="15" type="subTitle"/>
          </p:nvPr>
        </p:nvSpPr>
        <p:spPr>
          <a:xfrm>
            <a:off x="685717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776" name="Google Shape;4776;p38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Prototype">
  <p:cSld name="CUSTOM_44">
    <p:bg>
      <p:bgPr>
        <a:solidFill>
          <a:schemeClr val="lt2"/>
        </a:solidFill>
      </p:bgPr>
    </p:bg>
    <p:spTree>
      <p:nvGrpSpPr>
        <p:cNvPr id="4777" name="Shape 4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8" name="Google Shape;4778;p386"/>
          <p:cNvSpPr/>
          <p:nvPr/>
        </p:nvSpPr>
        <p:spPr>
          <a:xfrm rot="10800000">
            <a:off x="3604062" y="3901275"/>
            <a:ext cx="1942925" cy="1115500"/>
          </a:xfrm>
          <a:prstGeom prst="flowChartManualOperation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9" name="Google Shape;4779;p386"/>
          <p:cNvSpPr/>
          <p:nvPr/>
        </p:nvSpPr>
        <p:spPr>
          <a:xfrm>
            <a:off x="1314150" y="450675"/>
            <a:ext cx="6481500" cy="36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0" name="Google Shape;4780;p3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98179">
            <a:off x="6994799" y="1812450"/>
            <a:ext cx="3059372" cy="30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4781" name="Google Shape;4781;p386"/>
          <p:cNvSpPr/>
          <p:nvPr/>
        </p:nvSpPr>
        <p:spPr>
          <a:xfrm>
            <a:off x="8191500" y="3383075"/>
            <a:ext cx="718200" cy="454200"/>
          </a:xfrm>
          <a:prstGeom prst="rect">
            <a:avLst/>
          </a:prstGeom>
          <a:solidFill>
            <a:srgbClr val="8427C9"/>
          </a:solidFill>
          <a:ln cap="flat" cmpd="sng" w="952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2" name="Google Shape;4782;p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1115500" cy="1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3" name="Google Shape;4783;p386"/>
          <p:cNvSpPr/>
          <p:nvPr/>
        </p:nvSpPr>
        <p:spPr>
          <a:xfrm>
            <a:off x="1188075" y="304800"/>
            <a:ext cx="6774900" cy="4128600"/>
          </a:xfrm>
          <a:prstGeom prst="roundRect">
            <a:avLst>
              <a:gd fmla="val 47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4" name="Google Shape;4784;p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53" y="1184054"/>
            <a:ext cx="718198" cy="71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5" name="Google Shape;4785;p3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01" y="4538237"/>
            <a:ext cx="769799" cy="3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4786" name="Google Shape;4786;p38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787" name="Google Shape;4787;p386"/>
          <p:cNvSpPr/>
          <p:nvPr>
            <p:ph idx="2" type="pic"/>
          </p:nvPr>
        </p:nvSpPr>
        <p:spPr>
          <a:xfrm>
            <a:off x="1331250" y="528650"/>
            <a:ext cx="6481500" cy="36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Logo">
  <p:cSld name="CUSTOM_47">
    <p:bg>
      <p:bgPr>
        <a:solidFill>
          <a:schemeClr val="lt1"/>
        </a:solidFill>
      </p:bgPr>
    </p:bg>
    <p:spTree>
      <p:nvGrpSpPr>
        <p:cNvPr id="4788" name="Shape 4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9" name="Google Shape;4789;p3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6650" y="-833600"/>
            <a:ext cx="6810699" cy="681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Section">
  <p:cSld name="CUSTOM_24"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/>
          <p:nvPr/>
        </p:nvSpPr>
        <p:spPr>
          <a:xfrm rot="5400000">
            <a:off x="780000" y="2185250"/>
            <a:ext cx="2218200" cy="3767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0"/>
          <p:cNvSpPr/>
          <p:nvPr/>
        </p:nvSpPr>
        <p:spPr>
          <a:xfrm flipH="1" rot="5400000">
            <a:off x="2679500" y="-2679225"/>
            <a:ext cx="3787500" cy="9146400"/>
          </a:xfrm>
          <a:prstGeom prst="snipRoundRect">
            <a:avLst>
              <a:gd fmla="val 42456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0"/>
          <p:cNvSpPr/>
          <p:nvPr/>
        </p:nvSpPr>
        <p:spPr>
          <a:xfrm>
            <a:off x="344775" y="293177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 txBox="1"/>
          <p:nvPr/>
        </p:nvSpPr>
        <p:spPr>
          <a:xfrm>
            <a:off x="8470008" y="402676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E3FF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E3FF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93" name="Google Shape;293;p40"/>
          <p:cNvSpPr/>
          <p:nvPr/>
        </p:nvSpPr>
        <p:spPr>
          <a:xfrm rot="-5400000">
            <a:off x="7790101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/>
          <p:nvPr/>
        </p:nvSpPr>
        <p:spPr>
          <a:xfrm rot="-5400000">
            <a:off x="6910349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0"/>
          <p:cNvSpPr/>
          <p:nvPr/>
        </p:nvSpPr>
        <p:spPr>
          <a:xfrm>
            <a:off x="344775" y="-586575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4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3047" y="37694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0984" y="293176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0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0" name="Google Shape;300;p4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Logo">
  <p:cSld name="CUSTOM_48">
    <p:bg>
      <p:bgPr>
        <a:solidFill>
          <a:schemeClr val="accent4"/>
        </a:solidFill>
      </p:bgPr>
    </p:bg>
    <p:spTree>
      <p:nvGrpSpPr>
        <p:cNvPr id="4790" name="Shape 4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1" name="Google Shape;4791;p3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538" y="-631713"/>
            <a:ext cx="6406924" cy="640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Blank">
  <p:cSld name="CUSTOM_15">
    <p:spTree>
      <p:nvGrpSpPr>
        <p:cNvPr id="4792" name="Shape 47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Section with Timer">
  <p:cSld name="CUSTOM_35">
    <p:bg>
      <p:bgPr>
        <a:solidFill>
          <a:schemeClr val="accent3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1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1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1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1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1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/>
          <p:nvPr/>
        </p:nvSpPr>
        <p:spPr>
          <a:xfrm>
            <a:off x="627000" y="684600"/>
            <a:ext cx="7890000" cy="37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16" name="Google Shape;316;p41"/>
          <p:cNvSpPr txBox="1"/>
          <p:nvPr>
            <p:ph idx="1" type="subTitle"/>
          </p:nvPr>
        </p:nvSpPr>
        <p:spPr>
          <a:xfrm>
            <a:off x="1382400" y="1004050"/>
            <a:ext cx="63792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type="title"/>
          </p:nvPr>
        </p:nvSpPr>
        <p:spPr>
          <a:xfrm>
            <a:off x="1379650" y="1516075"/>
            <a:ext cx="63792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8" name="Google Shape;318;p41"/>
          <p:cNvSpPr/>
          <p:nvPr>
            <p:ph idx="2" type="pic"/>
          </p:nvPr>
        </p:nvSpPr>
        <p:spPr>
          <a:xfrm>
            <a:off x="3048000" y="2467450"/>
            <a:ext cx="30480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CUSTOM_1_1_2_1">
    <p:bg>
      <p:bgPr>
        <a:solidFill>
          <a:srgbClr val="FF99FC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09450" y="1992575"/>
            <a:ext cx="8525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309450" y="2581525"/>
            <a:ext cx="85251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Learning Goals">
  <p:cSld name="CUSTOM_4"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42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0154" y="1534250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50" y="640677"/>
            <a:ext cx="3862175" cy="38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2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2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5" y="3800965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2447" y="4057448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782" y="2028973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6734" y="9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2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4" y="452288"/>
            <a:ext cx="999378" cy="99888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>
            <p:ph idx="1" type="body"/>
          </p:nvPr>
        </p:nvSpPr>
        <p:spPr>
          <a:xfrm>
            <a:off x="360000" y="1534250"/>
            <a:ext cx="3926400" cy="321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chemeClr val="accent5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29" name="Google Shape;329;p4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360000" y="608088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096FA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Goals</a:t>
            </a:r>
            <a:endParaRPr b="1" sz="3600">
              <a:solidFill>
                <a:srgbClr val="4096F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Text with Icon">
  <p:cSld name="CUSTOM_25">
    <p:bg>
      <p:bgPr>
        <a:solidFill>
          <a:schemeClr val="accent4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3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0526" y="739975"/>
            <a:ext cx="3665249" cy="36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3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43" title="Icons_Artboard 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977924" y="1839878"/>
            <a:ext cx="1499852" cy="15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36" name="Google Shape;336;p43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7" name="Google Shape;337;p43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Technical Vocabulary">
  <p:cSld name="CUSTOM_21">
    <p:bg>
      <p:bgPr>
        <a:solidFill>
          <a:schemeClr val="accent3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2386" y="3847151"/>
            <a:ext cx="687314" cy="6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25" y="1"/>
            <a:ext cx="1733376" cy="17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82" y="357945"/>
            <a:ext cx="1351572" cy="135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5979" y="2408729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71" y="3797154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25" y="1143825"/>
            <a:ext cx="3214024" cy="321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01677">
            <a:off x="284242" y="4139275"/>
            <a:ext cx="1089339" cy="10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4643">
            <a:off x="2147487" y="-226423"/>
            <a:ext cx="956724" cy="9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0640">
            <a:off x="3455402" y="1715225"/>
            <a:ext cx="1351573" cy="135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722417">
            <a:off x="-150350" y="1643586"/>
            <a:ext cx="814328" cy="814328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4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51" name="Google Shape;351;p4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52" name="Google Shape;352;p44"/>
          <p:cNvSpPr txBox="1"/>
          <p:nvPr/>
        </p:nvSpPr>
        <p:spPr>
          <a:xfrm>
            <a:off x="4889700" y="610100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4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Vocabulary</a:t>
            </a:r>
            <a:endParaRPr b="1" sz="304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Text with Icons">
  <p:cSld name="CUSTOM_17">
    <p:bg>
      <p:bgPr>
        <a:solidFill>
          <a:schemeClr val="lt2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701" y="608081"/>
            <a:ext cx="3780900" cy="378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1801603"/>
            <a:ext cx="2588467" cy="258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420450" y="1136941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984" y="608075"/>
            <a:ext cx="672850" cy="67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152" y="3667319"/>
            <a:ext cx="1011594" cy="10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1" name="Google Shape;361;p45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362" name="Google Shape;362;p45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Text with Image">
  <p:cSld name="CUSTOM_27">
    <p:bg>
      <p:bgPr>
        <a:solidFill>
          <a:schemeClr val="accent4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/>
          <p:nvPr/>
        </p:nvSpPr>
        <p:spPr>
          <a:xfrm>
            <a:off x="47879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6"/>
          <p:cNvSpPr/>
          <p:nvPr/>
        </p:nvSpPr>
        <p:spPr>
          <a:xfrm>
            <a:off x="-27850" y="0"/>
            <a:ext cx="48273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6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5074088" y="371513"/>
            <a:ext cx="3752100" cy="43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6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3638" y="4066075"/>
            <a:ext cx="1283323" cy="128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13" y="3802239"/>
            <a:ext cx="663552" cy="663223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71" name="Google Shape;371;p46"/>
          <p:cNvSpPr/>
          <p:nvPr>
            <p:ph idx="2" type="pic"/>
          </p:nvPr>
        </p:nvSpPr>
        <p:spPr>
          <a:xfrm>
            <a:off x="5356550" y="718775"/>
            <a:ext cx="3187200" cy="36123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46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3" name="Google Shape;373;p46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Text with Timer">
  <p:cSld name="CUSTOM_40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7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61985" y="-534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7"/>
          <p:cNvSpPr/>
          <p:nvPr/>
        </p:nvSpPr>
        <p:spPr>
          <a:xfrm rot="-5400000">
            <a:off x="8482548" y="1434212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7"/>
          <p:cNvSpPr/>
          <p:nvPr/>
        </p:nvSpPr>
        <p:spPr>
          <a:xfrm rot="10800000">
            <a:off x="6556100" y="77475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7"/>
          <p:cNvSpPr/>
          <p:nvPr/>
        </p:nvSpPr>
        <p:spPr>
          <a:xfrm rot="10800000">
            <a:off x="6556100" y="903750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7"/>
          <p:cNvSpPr/>
          <p:nvPr/>
        </p:nvSpPr>
        <p:spPr>
          <a:xfrm>
            <a:off x="5724639" y="3359150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6458474" y="4078409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47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1148" y="22706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7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47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85" name="Google Shape;385;p47"/>
          <p:cNvSpPr/>
          <p:nvPr>
            <p:ph idx="2" type="pic"/>
          </p:nvPr>
        </p:nvSpPr>
        <p:spPr>
          <a:xfrm>
            <a:off x="6024575" y="1770075"/>
            <a:ext cx="2822400" cy="1640700"/>
          </a:xfrm>
          <a:prstGeom prst="rect">
            <a:avLst/>
          </a:prstGeom>
          <a:noFill/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Text with Timer">
  <p:cSld name="CUSTOM_41">
    <p:bg>
      <p:bgPr>
        <a:solidFill>
          <a:schemeClr val="accent4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/>
          <p:nvPr/>
        </p:nvSpPr>
        <p:spPr>
          <a:xfrm>
            <a:off x="6278263" y="4015225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8"/>
          <p:cNvSpPr/>
          <p:nvPr/>
        </p:nvSpPr>
        <p:spPr>
          <a:xfrm>
            <a:off x="8166863" y="2808975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8"/>
          <p:cNvSpPr/>
          <p:nvPr/>
        </p:nvSpPr>
        <p:spPr>
          <a:xfrm>
            <a:off x="5440713" y="-15636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8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8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3" name="Google Shape;393;p48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394" name="Google Shape;394;p48"/>
          <p:cNvSpPr/>
          <p:nvPr>
            <p:ph idx="2" type="pic"/>
          </p:nvPr>
        </p:nvSpPr>
        <p:spPr>
          <a:xfrm>
            <a:off x="6056325" y="1793875"/>
            <a:ext cx="2790600" cy="15477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4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Text">
  <p:cSld name="CUSTOM_5">
    <p:bg>
      <p:bgPr>
        <a:solidFill>
          <a:schemeClr val="accent6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9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9824" y="4375568"/>
            <a:ext cx="1838351" cy="183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9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525" y="-872075"/>
            <a:ext cx="1912940" cy="191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9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39345">
            <a:off x="-753329" y="4080215"/>
            <a:ext cx="1912949" cy="191206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9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1" name="Google Shape;401;p49"/>
          <p:cNvSpPr txBox="1"/>
          <p:nvPr>
            <p:ph idx="1" type="body"/>
          </p:nvPr>
        </p:nvSpPr>
        <p:spPr>
          <a:xfrm>
            <a:off x="207600" y="1297525"/>
            <a:ext cx="8524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02" name="Google Shape;402;p4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Text">
  <p:cSld name="CUSTOM_26">
    <p:bg>
      <p:bgPr>
        <a:solidFill>
          <a:schemeClr val="lt1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0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0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0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8" name="Google Shape;408;p50"/>
          <p:cNvSpPr txBox="1"/>
          <p:nvPr>
            <p:ph idx="1" type="body"/>
          </p:nvPr>
        </p:nvSpPr>
        <p:spPr>
          <a:xfrm>
            <a:off x="219800" y="1250950"/>
            <a:ext cx="8676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409" name="Google Shape;409;p5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Text">
  <p:cSld name="CUSTOM_37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1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1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15" name="Google Shape;415;p51"/>
          <p:cNvSpPr txBox="1"/>
          <p:nvPr>
            <p:ph type="title"/>
          </p:nvPr>
        </p:nvSpPr>
        <p:spPr>
          <a:xfrm>
            <a:off x="174625" y="79375"/>
            <a:ext cx="81405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222250" y="1238250"/>
            <a:ext cx="86766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CUSTOM_1_1_2_1_1">
    <p:bg>
      <p:bgPr>
        <a:solidFill>
          <a:srgbClr val="0BD956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09450" y="1992575"/>
            <a:ext cx="8525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309450" y="2581525"/>
            <a:ext cx="85251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Text">
  <p:cSld name="CUSTOM_6">
    <p:bg>
      <p:bgPr>
        <a:solidFill>
          <a:schemeClr val="accent4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2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2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3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2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2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22" name="Google Shape;422;p52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23" name="Google Shape;423;p5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Text">
  <p:cSld name="CUSTOM_7"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3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3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3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3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5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3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3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3"/>
          <p:cNvSpPr/>
          <p:nvPr/>
        </p:nvSpPr>
        <p:spPr>
          <a:xfrm>
            <a:off x="402175" y="318800"/>
            <a:ext cx="8359800" cy="443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5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3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7" name="Google Shape;437;p53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38" name="Google Shape;438;p5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Text">
  <p:cSld name="CUSTOM_45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4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54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4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4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5" name="Google Shape;445;p5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4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5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9347" y="-15078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4"/>
          <p:cNvSpPr/>
          <p:nvPr/>
        </p:nvSpPr>
        <p:spPr>
          <a:xfrm>
            <a:off x="801650" y="0"/>
            <a:ext cx="83424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0291">
            <a:off x="7181996" y="3091709"/>
            <a:ext cx="166743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00361">
            <a:off x="7026754" y="2811807"/>
            <a:ext cx="760464" cy="760484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52" name="Google Shape;452;p54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3" name="Google Shape;453;p54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Text">
  <p:cSld name="CUSTOM_46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/>
          <p:nvPr/>
        </p:nvSpPr>
        <p:spPr>
          <a:xfrm rot="-5400000">
            <a:off x="6201625" y="775425"/>
            <a:ext cx="37014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5"/>
          <p:cNvSpPr/>
          <p:nvPr/>
        </p:nvSpPr>
        <p:spPr>
          <a:xfrm>
            <a:off x="0" y="-1534437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5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5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5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5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5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2" name="Google Shape;462;p5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/>
          <p:nvPr/>
        </p:nvSpPr>
        <p:spPr>
          <a:xfrm>
            <a:off x="332400" y="0"/>
            <a:ext cx="8479200" cy="52845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5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6634" y="4067897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00361">
            <a:off x="8518967" y="2057457"/>
            <a:ext cx="760464" cy="760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9336">
            <a:off x="1339680" y="396183"/>
            <a:ext cx="760463" cy="760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29832">
            <a:off x="6503683" y="-382827"/>
            <a:ext cx="1492724" cy="149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5594">
            <a:off x="7348198" y="2163625"/>
            <a:ext cx="2056848" cy="205684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70" name="Google Shape;470;p55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1" name="Google Shape;471;p55"/>
          <p:cNvSpPr txBox="1"/>
          <p:nvPr>
            <p:ph idx="1" type="body"/>
          </p:nvPr>
        </p:nvSpPr>
        <p:spPr>
          <a:xfrm>
            <a:off x="941925" y="1236350"/>
            <a:ext cx="7359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Two Ideas">
  <p:cSld name="CUSTOM_8">
    <p:bg>
      <p:bgPr>
        <a:solidFill>
          <a:schemeClr val="lt2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502438" y="-84200"/>
            <a:ext cx="2488724" cy="24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27862" y="3289575"/>
            <a:ext cx="2488724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6"/>
          <p:cNvSpPr/>
          <p:nvPr/>
        </p:nvSpPr>
        <p:spPr>
          <a:xfrm>
            <a:off x="4865875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6"/>
          <p:cNvSpPr/>
          <p:nvPr/>
        </p:nvSpPr>
        <p:spPr>
          <a:xfrm>
            <a:off x="989550" y="2163600"/>
            <a:ext cx="3302100" cy="2979900"/>
          </a:xfrm>
          <a:prstGeom prst="round2SameRect">
            <a:avLst>
              <a:gd fmla="val 959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6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5" y="3616050"/>
            <a:ext cx="1835786" cy="1835786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6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80" name="Google Shape;480;p56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81" name="Google Shape;481;p56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82" name="Google Shape;482;p56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83" name="Google Shape;483;p56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1pPr>
            <a:lvl2pPr indent="-3810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2pPr>
            <a:lvl3pPr indent="-3810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3pPr>
            <a:lvl4pPr indent="-3810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4pPr>
            <a:lvl5pPr indent="-3810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5pPr>
            <a:lvl6pPr indent="-3810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6pPr>
            <a:lvl7pPr indent="-3810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●"/>
              <a:defRPr b="1" sz="2400">
                <a:solidFill>
                  <a:schemeClr val="accent5"/>
                </a:solidFill>
              </a:defRPr>
            </a:lvl7pPr>
            <a:lvl8pPr indent="-3810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○"/>
              <a:defRPr b="1" sz="2400">
                <a:solidFill>
                  <a:schemeClr val="accent5"/>
                </a:solidFill>
              </a:defRPr>
            </a:lvl8pPr>
            <a:lvl9pPr indent="-3810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Char char="■"/>
              <a:defRPr b="1" sz="2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84" name="Google Shape;484;p5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Two Ideas">
  <p:cSld name="CUSTOM_32">
    <p:bg>
      <p:bgPr>
        <a:solidFill>
          <a:schemeClr val="accent3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9613" y="-772825"/>
            <a:ext cx="2234373" cy="223437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7"/>
          <p:cNvSpPr/>
          <p:nvPr/>
        </p:nvSpPr>
        <p:spPr>
          <a:xfrm>
            <a:off x="502172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7"/>
          <p:cNvSpPr/>
          <p:nvPr/>
        </p:nvSpPr>
        <p:spPr>
          <a:xfrm>
            <a:off x="1131875" y="23255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7"/>
          <p:cNvSpPr/>
          <p:nvPr/>
        </p:nvSpPr>
        <p:spPr>
          <a:xfrm>
            <a:off x="494552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7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7"/>
          <p:cNvSpPr/>
          <p:nvPr/>
        </p:nvSpPr>
        <p:spPr>
          <a:xfrm>
            <a:off x="1055675" y="2249313"/>
            <a:ext cx="3110700" cy="13713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2637" y="753038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0163" y="4243300"/>
            <a:ext cx="2234373" cy="22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1475" y="3280163"/>
            <a:ext cx="1835786" cy="1835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7121" y="862808"/>
            <a:ext cx="1760701" cy="176070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97" name="Google Shape;497;p57"/>
          <p:cNvSpPr txBox="1"/>
          <p:nvPr>
            <p:ph type="title"/>
          </p:nvPr>
        </p:nvSpPr>
        <p:spPr>
          <a:xfrm>
            <a:off x="173000" y="79850"/>
            <a:ext cx="87501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8" name="Google Shape;498;p57"/>
          <p:cNvSpPr txBox="1"/>
          <p:nvPr>
            <p:ph idx="1" type="subTitle"/>
          </p:nvPr>
        </p:nvSpPr>
        <p:spPr>
          <a:xfrm>
            <a:off x="105797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99" name="Google Shape;499;p57"/>
          <p:cNvSpPr txBox="1"/>
          <p:nvPr>
            <p:ph idx="2" type="subTitle"/>
          </p:nvPr>
        </p:nvSpPr>
        <p:spPr>
          <a:xfrm>
            <a:off x="494552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00" name="Google Shape;500;p57"/>
          <p:cNvSpPr txBox="1"/>
          <p:nvPr>
            <p:ph idx="3" type="body"/>
          </p:nvPr>
        </p:nvSpPr>
        <p:spPr>
          <a:xfrm>
            <a:off x="115777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01" name="Google Shape;501;p57"/>
          <p:cNvSpPr txBox="1"/>
          <p:nvPr>
            <p:ph idx="4" type="body"/>
          </p:nvPr>
        </p:nvSpPr>
        <p:spPr>
          <a:xfrm>
            <a:off x="5043625" y="2368800"/>
            <a:ext cx="29145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Two Ideas with Icons">
  <p:cSld name="CUSTOM_29"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8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8"/>
          <p:cNvSpPr/>
          <p:nvPr/>
        </p:nvSpPr>
        <p:spPr>
          <a:xfrm>
            <a:off x="2053188" y="3304525"/>
            <a:ext cx="6153600" cy="14697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8"/>
          <p:cNvSpPr/>
          <p:nvPr/>
        </p:nvSpPr>
        <p:spPr>
          <a:xfrm>
            <a:off x="569050" y="989052"/>
            <a:ext cx="6153600" cy="2230200"/>
          </a:xfrm>
          <a:prstGeom prst="roundRect">
            <a:avLst>
              <a:gd fmla="val 11143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8"/>
          <p:cNvSpPr/>
          <p:nvPr/>
        </p:nvSpPr>
        <p:spPr>
          <a:xfrm>
            <a:off x="6077819" y="1303875"/>
            <a:ext cx="1469700" cy="1469700"/>
          </a:xfrm>
          <a:prstGeom prst="ellips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8"/>
          <p:cNvSpPr/>
          <p:nvPr/>
        </p:nvSpPr>
        <p:spPr>
          <a:xfrm>
            <a:off x="716500" y="3409750"/>
            <a:ext cx="1469700" cy="1469700"/>
          </a:xfrm>
          <a:prstGeom prst="ellips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9" name="Google Shape;509;p58"/>
          <p:cNvSpPr txBox="1"/>
          <p:nvPr>
            <p:ph type="title"/>
          </p:nvPr>
        </p:nvSpPr>
        <p:spPr>
          <a:xfrm>
            <a:off x="173000" y="66550"/>
            <a:ext cx="7958100" cy="70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0" name="Google Shape;510;p58"/>
          <p:cNvSpPr txBox="1"/>
          <p:nvPr>
            <p:ph idx="1" type="body"/>
          </p:nvPr>
        </p:nvSpPr>
        <p:spPr>
          <a:xfrm>
            <a:off x="685350" y="1070100"/>
            <a:ext cx="5336400" cy="202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11" name="Google Shape;511;p58"/>
          <p:cNvSpPr txBox="1"/>
          <p:nvPr>
            <p:ph idx="2" type="body"/>
          </p:nvPr>
        </p:nvSpPr>
        <p:spPr>
          <a:xfrm>
            <a:off x="2186200" y="3394250"/>
            <a:ext cx="5898300" cy="12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12" name="Google Shape;512;p58"/>
          <p:cNvSpPr/>
          <p:nvPr>
            <p:ph idx="3" type="pic"/>
          </p:nvPr>
        </p:nvSpPr>
        <p:spPr>
          <a:xfrm>
            <a:off x="6210875" y="1436988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3" name="Google Shape;513;p58"/>
          <p:cNvSpPr/>
          <p:nvPr>
            <p:ph idx="4" type="pic"/>
          </p:nvPr>
        </p:nvSpPr>
        <p:spPr>
          <a:xfrm>
            <a:off x="849550" y="3542800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Two Ideas with Icons">
  <p:cSld name="CUSTOM_30">
    <p:bg>
      <p:bgPr>
        <a:solidFill>
          <a:schemeClr val="dk2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9"/>
          <p:cNvSpPr/>
          <p:nvPr/>
        </p:nvSpPr>
        <p:spPr>
          <a:xfrm flipH="1" rot="10800000">
            <a:off x="5200" y="26325"/>
            <a:ext cx="9144000" cy="2938800"/>
          </a:xfrm>
          <a:prstGeom prst="round1Rect">
            <a:avLst>
              <a:gd fmla="val 2657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9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9"/>
          <p:cNvSpPr/>
          <p:nvPr/>
        </p:nvSpPr>
        <p:spPr>
          <a:xfrm>
            <a:off x="663563" y="111987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9"/>
          <p:cNvSpPr/>
          <p:nvPr/>
        </p:nvSpPr>
        <p:spPr>
          <a:xfrm>
            <a:off x="655788" y="3337225"/>
            <a:ext cx="1469700" cy="1469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20" name="Google Shape;520;p59"/>
          <p:cNvSpPr txBox="1"/>
          <p:nvPr>
            <p:ph type="title"/>
          </p:nvPr>
        </p:nvSpPr>
        <p:spPr>
          <a:xfrm>
            <a:off x="173000" y="79850"/>
            <a:ext cx="80847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1" name="Google Shape;521;p59"/>
          <p:cNvSpPr txBox="1"/>
          <p:nvPr>
            <p:ph idx="1" type="body"/>
          </p:nvPr>
        </p:nvSpPr>
        <p:spPr>
          <a:xfrm>
            <a:off x="2497550" y="1104550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2" name="Google Shape;522;p59"/>
          <p:cNvSpPr txBox="1"/>
          <p:nvPr>
            <p:ph idx="2" type="body"/>
          </p:nvPr>
        </p:nvSpPr>
        <p:spPr>
          <a:xfrm>
            <a:off x="2497550" y="3273638"/>
            <a:ext cx="59928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3" name="Google Shape;523;p59"/>
          <p:cNvSpPr/>
          <p:nvPr>
            <p:ph idx="3" type="pic"/>
          </p:nvPr>
        </p:nvSpPr>
        <p:spPr>
          <a:xfrm>
            <a:off x="788850" y="1252925"/>
            <a:ext cx="1203600" cy="12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4" name="Google Shape;524;p59"/>
          <p:cNvSpPr/>
          <p:nvPr>
            <p:ph idx="4" type="pic"/>
          </p:nvPr>
        </p:nvSpPr>
        <p:spPr>
          <a:xfrm>
            <a:off x="788850" y="3470275"/>
            <a:ext cx="1203600" cy="12036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Three Ideas">
  <p:cSld name="CUSTOM_9">
    <p:bg>
      <p:bgPr>
        <a:solidFill>
          <a:schemeClr val="lt1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0"/>
          <p:cNvSpPr/>
          <p:nvPr/>
        </p:nvSpPr>
        <p:spPr>
          <a:xfrm>
            <a:off x="59673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0"/>
          <p:cNvSpPr txBox="1"/>
          <p:nvPr>
            <p:ph idx="1" type="body"/>
          </p:nvPr>
        </p:nvSpPr>
        <p:spPr>
          <a:xfrm>
            <a:off x="606872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28" name="Google Shape;528;p60"/>
          <p:cNvSpPr txBox="1"/>
          <p:nvPr>
            <p:ph idx="2" type="body"/>
          </p:nvPr>
        </p:nvSpPr>
        <p:spPr>
          <a:xfrm>
            <a:off x="606872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29" name="Google Shape;529;p60"/>
          <p:cNvSpPr/>
          <p:nvPr/>
        </p:nvSpPr>
        <p:spPr>
          <a:xfrm>
            <a:off x="3547996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0"/>
          <p:cNvSpPr/>
          <p:nvPr/>
        </p:nvSpPr>
        <p:spPr>
          <a:xfrm>
            <a:off x="1128659" y="2183500"/>
            <a:ext cx="2048100" cy="2960100"/>
          </a:xfrm>
          <a:prstGeom prst="round2SameRect">
            <a:avLst>
              <a:gd fmla="val 6803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0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2212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0"/>
          <p:cNvSpPr txBox="1"/>
          <p:nvPr/>
        </p:nvSpPr>
        <p:spPr>
          <a:xfrm>
            <a:off x="15122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4" name="Google Shape;53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1500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0"/>
          <p:cNvSpPr txBox="1"/>
          <p:nvPr/>
        </p:nvSpPr>
        <p:spPr>
          <a:xfrm>
            <a:off x="3931500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36" name="Google Shape;536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0851" y="1535300"/>
            <a:ext cx="1280998" cy="1280998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0"/>
          <p:cNvSpPr txBox="1"/>
          <p:nvPr/>
        </p:nvSpPr>
        <p:spPr>
          <a:xfrm>
            <a:off x="6350813" y="1867988"/>
            <a:ext cx="128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sz="2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8" name="Google Shape;538;p60"/>
          <p:cNvSpPr txBox="1"/>
          <p:nvPr>
            <p:ph type="ctrTitle"/>
          </p:nvPr>
        </p:nvSpPr>
        <p:spPr>
          <a:xfrm>
            <a:off x="16535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b="1"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39" name="Google Shape;539;p60"/>
          <p:cNvSpPr txBox="1"/>
          <p:nvPr>
            <p:ph idx="3" type="body"/>
          </p:nvPr>
        </p:nvSpPr>
        <p:spPr>
          <a:xfrm>
            <a:off x="1245675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40" name="Google Shape;540;p60"/>
          <p:cNvSpPr txBox="1"/>
          <p:nvPr>
            <p:ph idx="4" type="body"/>
          </p:nvPr>
        </p:nvSpPr>
        <p:spPr>
          <a:xfrm>
            <a:off x="124567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41" name="Google Shape;541;p60"/>
          <p:cNvSpPr txBox="1"/>
          <p:nvPr>
            <p:ph idx="5" type="body"/>
          </p:nvPr>
        </p:nvSpPr>
        <p:spPr>
          <a:xfrm>
            <a:off x="3665000" y="3332550"/>
            <a:ext cx="1814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  <a:defRPr sz="2000">
                <a:solidFill>
                  <a:schemeClr val="accent5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■"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42" name="Google Shape;542;p60"/>
          <p:cNvSpPr txBox="1"/>
          <p:nvPr>
            <p:ph idx="6" type="body"/>
          </p:nvPr>
        </p:nvSpPr>
        <p:spPr>
          <a:xfrm>
            <a:off x="3665000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b="1" sz="2200">
                <a:solidFill>
                  <a:schemeClr val="accent5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b="1" sz="2200">
                <a:solidFill>
                  <a:schemeClr val="accent5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b="1"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43" name="Google Shape;543;p6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Three Ideas">
  <p:cSld name="CUSTOM_28">
    <p:bg>
      <p:bgPr>
        <a:solidFill>
          <a:schemeClr val="accent3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1"/>
          <p:cNvSpPr/>
          <p:nvPr/>
        </p:nvSpPr>
        <p:spPr>
          <a:xfrm>
            <a:off x="6096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1"/>
          <p:cNvSpPr/>
          <p:nvPr/>
        </p:nvSpPr>
        <p:spPr>
          <a:xfrm>
            <a:off x="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1"/>
          <p:cNvSpPr/>
          <p:nvPr/>
        </p:nvSpPr>
        <p:spPr>
          <a:xfrm>
            <a:off x="3048000" y="930475"/>
            <a:ext cx="3048000" cy="4213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61"/>
          <p:cNvSpPr/>
          <p:nvPr/>
        </p:nvSpPr>
        <p:spPr>
          <a:xfrm>
            <a:off x="-26050" y="4341500"/>
            <a:ext cx="8498400" cy="8022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28412" y="4077356"/>
            <a:ext cx="1061576" cy="10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1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-5400000">
            <a:off x="-166676" y="157449"/>
            <a:ext cx="335677" cy="3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61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-26050" y="569923"/>
            <a:ext cx="278374" cy="29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1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 rot="6299999">
            <a:off x="8782127" y="241655"/>
            <a:ext cx="548698" cy="57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1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8570788" y="-154596"/>
            <a:ext cx="352026" cy="369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1"/>
          <p:cNvPicPr preferRelativeResize="0"/>
          <p:nvPr/>
        </p:nvPicPr>
        <p:blipFill rotWithShape="1">
          <a:blip r:embed="rId3">
            <a:alphaModFix/>
          </a:blip>
          <a:srcRect b="56105" l="19871" r="47716" t="9902"/>
          <a:stretch/>
        </p:blipFill>
        <p:spPr>
          <a:xfrm>
            <a:off x="192150" y="-257725"/>
            <a:ext cx="548700" cy="575457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1"/>
          <p:cNvSpPr txBox="1"/>
          <p:nvPr>
            <p:ph type="title"/>
          </p:nvPr>
        </p:nvSpPr>
        <p:spPr>
          <a:xfrm>
            <a:off x="399225" y="166350"/>
            <a:ext cx="79404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6" name="Google Shape;556;p61"/>
          <p:cNvSpPr txBox="1"/>
          <p:nvPr>
            <p:ph idx="1" type="subTitle"/>
          </p:nvPr>
        </p:nvSpPr>
        <p:spPr>
          <a:xfrm>
            <a:off x="111600" y="4556175"/>
            <a:ext cx="7685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57" name="Google Shape;557;p61"/>
          <p:cNvSpPr txBox="1"/>
          <p:nvPr>
            <p:ph idx="2" type="subTitle"/>
          </p:nvPr>
        </p:nvSpPr>
        <p:spPr>
          <a:xfrm>
            <a:off x="11312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58" name="Google Shape;558;p61"/>
          <p:cNvSpPr txBox="1"/>
          <p:nvPr>
            <p:ph idx="3" type="subTitle"/>
          </p:nvPr>
        </p:nvSpPr>
        <p:spPr>
          <a:xfrm>
            <a:off x="3166500" y="1073475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59" name="Google Shape;559;p61"/>
          <p:cNvSpPr txBox="1"/>
          <p:nvPr>
            <p:ph idx="4" type="subTitle"/>
          </p:nvPr>
        </p:nvSpPr>
        <p:spPr>
          <a:xfrm>
            <a:off x="621987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60" name="Google Shape;560;p61"/>
          <p:cNvSpPr txBox="1"/>
          <p:nvPr>
            <p:ph idx="5" type="body"/>
          </p:nvPr>
        </p:nvSpPr>
        <p:spPr>
          <a:xfrm>
            <a:off x="113125" y="17366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61" name="Google Shape;561;p61"/>
          <p:cNvSpPr txBox="1"/>
          <p:nvPr>
            <p:ph idx="6" type="body"/>
          </p:nvPr>
        </p:nvSpPr>
        <p:spPr>
          <a:xfrm>
            <a:off x="3166500" y="1740738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62" name="Google Shape;562;p61"/>
          <p:cNvSpPr txBox="1"/>
          <p:nvPr>
            <p:ph idx="7" type="body"/>
          </p:nvPr>
        </p:nvSpPr>
        <p:spPr>
          <a:xfrm>
            <a:off x="6210150" y="1793275"/>
            <a:ext cx="2811000" cy="24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63" name="Google Shape;563;p6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7">
  <p:cSld name="CUSTOM_1_1_1">
    <p:bg>
      <p:bgPr>
        <a:solidFill>
          <a:srgbClr val="E3FF0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904500" y="1281938"/>
            <a:ext cx="4930200" cy="18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3904500" y="3292163"/>
            <a:ext cx="49302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Connected Ideas">
  <p:cSld name="CUSTOM_31">
    <p:bg>
      <p:bgPr>
        <a:solidFill>
          <a:schemeClr val="accent4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2"/>
          <p:cNvSpPr/>
          <p:nvPr/>
        </p:nvSpPr>
        <p:spPr>
          <a:xfrm>
            <a:off x="0" y="23419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62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2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2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2"/>
          <p:cNvSpPr/>
          <p:nvPr/>
        </p:nvSpPr>
        <p:spPr>
          <a:xfrm>
            <a:off x="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2"/>
          <p:cNvSpPr/>
          <p:nvPr/>
        </p:nvSpPr>
        <p:spPr>
          <a:xfrm>
            <a:off x="1300775" y="1380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2"/>
          <p:cNvSpPr/>
          <p:nvPr/>
        </p:nvSpPr>
        <p:spPr>
          <a:xfrm flipH="1" rot="10800000">
            <a:off x="-13950" y="-630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2"/>
          <p:cNvSpPr/>
          <p:nvPr/>
        </p:nvSpPr>
        <p:spPr>
          <a:xfrm>
            <a:off x="1300775" y="29718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2"/>
          <p:cNvSpPr/>
          <p:nvPr/>
        </p:nvSpPr>
        <p:spPr>
          <a:xfrm>
            <a:off x="4783750" y="1341200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2"/>
          <p:cNvSpPr/>
          <p:nvPr/>
        </p:nvSpPr>
        <p:spPr>
          <a:xfrm>
            <a:off x="4783750" y="2976525"/>
            <a:ext cx="2809800" cy="1310700"/>
          </a:xfrm>
          <a:prstGeom prst="roundRect">
            <a:avLst>
              <a:gd fmla="val 16667" name="adj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5" name="Google Shape;575;p62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2984226"/>
            <a:ext cx="1283326" cy="128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62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700000">
            <a:off x="3805500" y="1431401"/>
            <a:ext cx="1283326" cy="12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78" name="Google Shape;578;p62"/>
          <p:cNvSpPr txBox="1"/>
          <p:nvPr>
            <p:ph type="title"/>
          </p:nvPr>
        </p:nvSpPr>
        <p:spPr>
          <a:xfrm>
            <a:off x="173000" y="119775"/>
            <a:ext cx="8736600" cy="6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9" name="Google Shape;579;p62"/>
          <p:cNvSpPr txBox="1"/>
          <p:nvPr>
            <p:ph idx="1" type="subTitle"/>
          </p:nvPr>
        </p:nvSpPr>
        <p:spPr>
          <a:xfrm>
            <a:off x="153040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580" name="Google Shape;580;p62"/>
          <p:cNvSpPr txBox="1"/>
          <p:nvPr>
            <p:ph idx="2" type="subTitle"/>
          </p:nvPr>
        </p:nvSpPr>
        <p:spPr>
          <a:xfrm>
            <a:off x="1530875" y="31628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581" name="Google Shape;581;p62"/>
          <p:cNvSpPr txBox="1"/>
          <p:nvPr>
            <p:ph idx="3" type="subTitle"/>
          </p:nvPr>
        </p:nvSpPr>
        <p:spPr>
          <a:xfrm>
            <a:off x="5013850" y="15703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  <p:sp>
        <p:nvSpPr>
          <p:cNvPr id="582" name="Google Shape;582;p62"/>
          <p:cNvSpPr txBox="1"/>
          <p:nvPr>
            <p:ph idx="4" type="subTitle"/>
          </p:nvPr>
        </p:nvSpPr>
        <p:spPr>
          <a:xfrm>
            <a:off x="5013850" y="3173625"/>
            <a:ext cx="2349600" cy="9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Text with Images">
  <p:cSld name="CUSTOM_10">
    <p:bg>
      <p:bgPr>
        <a:solidFill>
          <a:schemeClr val="accent1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3"/>
          <p:cNvSpPr/>
          <p:nvPr/>
        </p:nvSpPr>
        <p:spPr>
          <a:xfrm flipH="1">
            <a:off x="3779025" y="3578392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3"/>
          <p:cNvSpPr/>
          <p:nvPr/>
        </p:nvSpPr>
        <p:spPr>
          <a:xfrm flipH="1">
            <a:off x="3779025" y="236852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63"/>
          <p:cNvSpPr/>
          <p:nvPr/>
        </p:nvSpPr>
        <p:spPr>
          <a:xfrm rot="10800000">
            <a:off x="4632825" y="0"/>
            <a:ext cx="45072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3"/>
          <p:cNvSpPr/>
          <p:nvPr/>
        </p:nvSpPr>
        <p:spPr>
          <a:xfrm flipH="1" rot="10800000">
            <a:off x="0" y="1184100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3"/>
          <p:cNvSpPr/>
          <p:nvPr/>
        </p:nvSpPr>
        <p:spPr>
          <a:xfrm flipH="1" rot="10800000">
            <a:off x="0" y="-25771"/>
            <a:ext cx="1615800" cy="1565100"/>
          </a:xfrm>
          <a:prstGeom prst="rtTriangle">
            <a:avLst/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3"/>
          <p:cNvSpPr txBox="1"/>
          <p:nvPr>
            <p:ph idx="1" type="body"/>
          </p:nvPr>
        </p:nvSpPr>
        <p:spPr>
          <a:xfrm>
            <a:off x="4923225" y="152850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0" name="Google Shape;590;p63"/>
          <p:cNvSpPr txBox="1"/>
          <p:nvPr>
            <p:ph type="ctrTitle"/>
          </p:nvPr>
        </p:nvSpPr>
        <p:spPr>
          <a:xfrm>
            <a:off x="4923225" y="457675"/>
            <a:ext cx="3926400" cy="10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1" name="Google Shape;591;p63"/>
          <p:cNvSpPr/>
          <p:nvPr>
            <p:ph idx="2" type="pic"/>
          </p:nvPr>
        </p:nvSpPr>
        <p:spPr>
          <a:xfrm>
            <a:off x="1166200" y="449125"/>
            <a:ext cx="2431200" cy="13773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63"/>
          <p:cNvSpPr/>
          <p:nvPr>
            <p:ph idx="3" type="pic"/>
          </p:nvPr>
        </p:nvSpPr>
        <p:spPr>
          <a:xfrm>
            <a:off x="271900" y="2203600"/>
            <a:ext cx="2057400" cy="14994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63"/>
          <p:cNvSpPr/>
          <p:nvPr>
            <p:ph idx="4" type="pic"/>
          </p:nvPr>
        </p:nvSpPr>
        <p:spPr>
          <a:xfrm>
            <a:off x="2597578" y="2203600"/>
            <a:ext cx="1615800" cy="21906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p6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595" name="Google Shape;595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03025" y="3740125"/>
            <a:ext cx="1531827" cy="1531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Timeline">
  <p:cSld name="CUSTOM_11_1">
    <p:bg>
      <p:bgPr>
        <a:solidFill>
          <a:schemeClr val="lt1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4"/>
          <p:cNvSpPr txBox="1"/>
          <p:nvPr>
            <p:ph idx="1" type="body"/>
          </p:nvPr>
        </p:nvSpPr>
        <p:spPr>
          <a:xfrm>
            <a:off x="73965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8" name="Google Shape;598;p64"/>
          <p:cNvSpPr txBox="1"/>
          <p:nvPr>
            <p:ph type="ctrTitle"/>
          </p:nvPr>
        </p:nvSpPr>
        <p:spPr>
          <a:xfrm>
            <a:off x="165350" y="235203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599" name="Google Shape;599;p64"/>
          <p:cNvCxnSpPr/>
          <p:nvPr/>
        </p:nvCxnSpPr>
        <p:spPr>
          <a:xfrm>
            <a:off x="2740266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0" name="Google Shape;600;p64"/>
          <p:cNvCxnSpPr/>
          <p:nvPr/>
        </p:nvCxnSpPr>
        <p:spPr>
          <a:xfrm>
            <a:off x="4527594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64"/>
          <p:cNvCxnSpPr/>
          <p:nvPr/>
        </p:nvCxnSpPr>
        <p:spPr>
          <a:xfrm>
            <a:off x="6314922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2" name="Google Shape;602;p64"/>
          <p:cNvCxnSpPr/>
          <p:nvPr/>
        </p:nvCxnSpPr>
        <p:spPr>
          <a:xfrm>
            <a:off x="952938" y="3632375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64"/>
          <p:cNvCxnSpPr/>
          <p:nvPr/>
        </p:nvCxnSpPr>
        <p:spPr>
          <a:xfrm>
            <a:off x="8102250" y="3632400"/>
            <a:ext cx="0" cy="1511100"/>
          </a:xfrm>
          <a:prstGeom prst="straightConnector1">
            <a:avLst/>
          </a:prstGeom>
          <a:noFill/>
          <a:ln cap="flat" cmpd="sng" w="76200">
            <a:solidFill>
              <a:srgbClr val="8AA6D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64"/>
          <p:cNvSpPr/>
          <p:nvPr/>
        </p:nvSpPr>
        <p:spPr>
          <a:xfrm>
            <a:off x="5524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5" name="Google Shape;605;p64"/>
          <p:cNvSpPr/>
          <p:nvPr/>
        </p:nvSpPr>
        <p:spPr>
          <a:xfrm>
            <a:off x="233682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6" name="Google Shape;606;p64"/>
          <p:cNvSpPr/>
          <p:nvPr/>
        </p:nvSpPr>
        <p:spPr>
          <a:xfrm>
            <a:off x="769010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7" name="Google Shape;607;p64"/>
          <p:cNvSpPr/>
          <p:nvPr/>
        </p:nvSpPr>
        <p:spPr>
          <a:xfrm>
            <a:off x="4121250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64"/>
          <p:cNvSpPr/>
          <p:nvPr/>
        </p:nvSpPr>
        <p:spPr>
          <a:xfrm>
            <a:off x="5905675" y="3012100"/>
            <a:ext cx="812700" cy="812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9" name="Google Shape;609;p64"/>
          <p:cNvSpPr txBox="1"/>
          <p:nvPr>
            <p:ph idx="2" type="body"/>
          </p:nvPr>
        </p:nvSpPr>
        <p:spPr>
          <a:xfrm>
            <a:off x="24720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0" name="Google Shape;610;p64"/>
          <p:cNvSpPr txBox="1"/>
          <p:nvPr>
            <p:ph idx="3" type="body"/>
          </p:nvPr>
        </p:nvSpPr>
        <p:spPr>
          <a:xfrm>
            <a:off x="560917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1" name="Google Shape;611;p64"/>
          <p:cNvSpPr txBox="1"/>
          <p:nvPr>
            <p:ph idx="4" type="body"/>
          </p:nvPr>
        </p:nvSpPr>
        <p:spPr>
          <a:xfrm>
            <a:off x="3821850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●"/>
              <a:defRPr b="1" sz="2200">
                <a:solidFill>
                  <a:schemeClr val="accent6"/>
                </a:solidFill>
              </a:defRPr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○"/>
              <a:defRPr b="1" sz="2200">
                <a:solidFill>
                  <a:schemeClr val="accent6"/>
                </a:solidFill>
              </a:defRPr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Char char="■"/>
              <a:defRPr b="1"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2" name="Google Shape;612;p64"/>
          <p:cNvSpPr txBox="1"/>
          <p:nvPr>
            <p:ph idx="5" type="body"/>
          </p:nvPr>
        </p:nvSpPr>
        <p:spPr>
          <a:xfrm>
            <a:off x="2034525" y="1805825"/>
            <a:ext cx="1411500" cy="10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●"/>
              <a:defRPr b="1">
                <a:solidFill>
                  <a:schemeClr val="accent6"/>
                </a:solidFill>
              </a:defRPr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2pPr>
            <a:lvl3pPr indent="-342900" lvl="2" marL="1371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3pPr>
            <a:lvl4pPr indent="-342900" lvl="3" marL="1828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4pPr>
            <a:lvl5pPr indent="-342900" lvl="4" marL="22860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5pPr>
            <a:lvl6pPr indent="-342900" lvl="5" marL="27432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6pPr>
            <a:lvl7pPr indent="-342900" lvl="6" marL="32004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  <a:defRPr b="1" sz="1800">
                <a:solidFill>
                  <a:schemeClr val="accent6"/>
                </a:solidFill>
              </a:defRPr>
            </a:lvl7pPr>
            <a:lvl8pPr indent="-342900" lvl="7" marL="36576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○"/>
              <a:defRPr b="1" sz="1800">
                <a:solidFill>
                  <a:schemeClr val="accent6"/>
                </a:solidFill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■"/>
              <a:defRPr b="1"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13" name="Google Shape;613;p6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Key Point">
  <p:cSld name="CUSTOM_12">
    <p:bg>
      <p:bgPr>
        <a:solidFill>
          <a:schemeClr val="dk1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5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5"/>
          <p:cNvSpPr/>
          <p:nvPr/>
        </p:nvSpPr>
        <p:spPr>
          <a:xfrm>
            <a:off x="3268700" y="3187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5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65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5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0" name="Google Shape;620;p6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65"/>
          <p:cNvSpPr/>
          <p:nvPr/>
        </p:nvSpPr>
        <p:spPr>
          <a:xfrm>
            <a:off x="647755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65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3" name="Google Shape;623;p6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4247" y="3103264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4674" y="4021498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5"/>
          <p:cNvSpPr/>
          <p:nvPr/>
        </p:nvSpPr>
        <p:spPr>
          <a:xfrm flipH="1"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6" name="Google Shape;6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5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6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Key Point">
  <p:cSld name="CUSTOM_43">
    <p:bg>
      <p:bgPr>
        <a:solidFill>
          <a:schemeClr val="accent4"/>
        </a:solidFill>
      </p:bgPr>
    </p:bg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6"/>
          <p:cNvSpPr/>
          <p:nvPr/>
        </p:nvSpPr>
        <p:spPr>
          <a:xfrm>
            <a:off x="0" y="2110775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6"/>
          <p:cNvSpPr/>
          <p:nvPr/>
        </p:nvSpPr>
        <p:spPr>
          <a:xfrm>
            <a:off x="0" y="3418107"/>
            <a:ext cx="1844400" cy="17481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6"/>
          <p:cNvSpPr/>
          <p:nvPr/>
        </p:nvSpPr>
        <p:spPr>
          <a:xfrm>
            <a:off x="6477550" y="8762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6"/>
          <p:cNvSpPr/>
          <p:nvPr/>
        </p:nvSpPr>
        <p:spPr>
          <a:xfrm>
            <a:off x="6477550" y="505788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6"/>
          <p:cNvSpPr/>
          <p:nvPr/>
        </p:nvSpPr>
        <p:spPr>
          <a:xfrm>
            <a:off x="6477550" y="2971801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66"/>
          <p:cNvSpPr/>
          <p:nvPr/>
        </p:nvSpPr>
        <p:spPr>
          <a:xfrm>
            <a:off x="401100" y="365100"/>
            <a:ext cx="8341800" cy="4097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171" y="468928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38" name="Google Shape;638;p66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ig Idea: Question">
  <p:cSld name="CUSTOM_38">
    <p:bg>
      <p:bgPr>
        <a:solidFill>
          <a:schemeClr val="accent3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7"/>
          <p:cNvSpPr/>
          <p:nvPr/>
        </p:nvSpPr>
        <p:spPr>
          <a:xfrm flipH="1" rot="10800000">
            <a:off x="596675" y="2310175"/>
            <a:ext cx="7899300" cy="28410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67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37399" y="2361526"/>
            <a:ext cx="1631375" cy="163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401" y="2612051"/>
            <a:ext cx="2309202" cy="230920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45" name="Google Shape;645;p67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ig Idea: Answer">
  <p:cSld name="CUSTOM_39">
    <p:bg>
      <p:bgPr>
        <a:solidFill>
          <a:schemeClr val="accent3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68"/>
          <p:cNvSpPr/>
          <p:nvPr/>
        </p:nvSpPr>
        <p:spPr>
          <a:xfrm flipH="1" rot="10800000">
            <a:off x="596675" y="2293675"/>
            <a:ext cx="7899300" cy="2857500"/>
          </a:xfrm>
          <a:prstGeom prst="round2SameRect">
            <a:avLst>
              <a:gd fmla="val 0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68"/>
          <p:cNvSpPr/>
          <p:nvPr/>
        </p:nvSpPr>
        <p:spPr>
          <a:xfrm>
            <a:off x="596675" y="799225"/>
            <a:ext cx="7899300" cy="13959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" name="Google Shape;649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" y="3713451"/>
            <a:ext cx="1682299" cy="1682299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8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1" name="Google Shape;651;p68"/>
          <p:cNvSpPr txBox="1"/>
          <p:nvPr>
            <p:ph idx="1" type="subTitle"/>
          </p:nvPr>
        </p:nvSpPr>
        <p:spPr>
          <a:xfrm>
            <a:off x="952500" y="2786075"/>
            <a:ext cx="7193100" cy="13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52" name="Google Shape;652;p6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Image">
  <p:cSld name="CUSTOM_13">
    <p:bg>
      <p:bgPr>
        <a:solidFill>
          <a:schemeClr val="accent3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416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2013" y="445847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9"/>
          <p:cNvSpPr/>
          <p:nvPr/>
        </p:nvSpPr>
        <p:spPr>
          <a:xfrm>
            <a:off x="150998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9"/>
          <p:cNvSpPr/>
          <p:nvPr/>
        </p:nvSpPr>
        <p:spPr>
          <a:xfrm>
            <a:off x="-7620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9"/>
          <p:cNvSpPr/>
          <p:nvPr/>
        </p:nvSpPr>
        <p:spPr>
          <a:xfrm>
            <a:off x="147863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9"/>
          <p:cNvSpPr/>
          <p:nvPr/>
        </p:nvSpPr>
        <p:spPr>
          <a:xfrm>
            <a:off x="7784038" y="4214300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9"/>
          <p:cNvSpPr/>
          <p:nvPr/>
        </p:nvSpPr>
        <p:spPr>
          <a:xfrm>
            <a:off x="6197850" y="1895450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69"/>
          <p:cNvSpPr/>
          <p:nvPr/>
        </p:nvSpPr>
        <p:spPr>
          <a:xfrm>
            <a:off x="7752688" y="-15641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" name="Google Shape;663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6913" y="22731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963" y="221325"/>
            <a:ext cx="934252" cy="93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92537" y="4538225"/>
            <a:ext cx="934252" cy="934252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9"/>
          <p:cNvSpPr/>
          <p:nvPr>
            <p:ph idx="2" type="pic"/>
          </p:nvPr>
        </p:nvSpPr>
        <p:spPr>
          <a:xfrm>
            <a:off x="1206300" y="702588"/>
            <a:ext cx="6731400" cy="37383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667" name="Google Shape;66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Image">
  <p:cSld name="CUSTOM_49">
    <p:bg>
      <p:bgPr>
        <a:solidFill>
          <a:schemeClr val="accent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70"/>
          <p:cNvGrpSpPr/>
          <p:nvPr/>
        </p:nvGrpSpPr>
        <p:grpSpPr>
          <a:xfrm>
            <a:off x="6168750" y="-385012"/>
            <a:ext cx="2845225" cy="5793313"/>
            <a:chOff x="37850" y="-156412"/>
            <a:chExt cx="2845225" cy="5793313"/>
          </a:xfrm>
        </p:grpSpPr>
        <p:sp>
          <p:nvSpPr>
            <p:cNvPr id="671" name="Google Shape;671;p70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0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3" name="Google Shape;673;p7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7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70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6" name="Google Shape;676;p7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7" name="Google Shape;677;p70"/>
          <p:cNvGrpSpPr/>
          <p:nvPr/>
        </p:nvGrpSpPr>
        <p:grpSpPr>
          <a:xfrm>
            <a:off x="37850" y="-385012"/>
            <a:ext cx="2845225" cy="5793313"/>
            <a:chOff x="37850" y="-156412"/>
            <a:chExt cx="2845225" cy="5793313"/>
          </a:xfrm>
        </p:grpSpPr>
        <p:sp>
          <p:nvSpPr>
            <p:cNvPr id="678" name="Google Shape;678;p70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0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0" name="Google Shape;680;p7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1" name="Google Shape;681;p70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2" name="Google Shape;682;p7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3" name="Google Shape;683;p7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84" name="Google Shape;684;p70"/>
          <p:cNvGrpSpPr/>
          <p:nvPr/>
        </p:nvGrpSpPr>
        <p:grpSpPr>
          <a:xfrm>
            <a:off x="3103300" y="-385012"/>
            <a:ext cx="2845225" cy="5793313"/>
            <a:chOff x="37850" y="-156412"/>
            <a:chExt cx="2845225" cy="5793313"/>
          </a:xfrm>
        </p:grpSpPr>
        <p:sp>
          <p:nvSpPr>
            <p:cNvPr id="685" name="Google Shape;685;p70"/>
            <p:cNvSpPr/>
            <p:nvPr/>
          </p:nvSpPr>
          <p:spPr>
            <a:xfrm>
              <a:off x="1460438" y="4214300"/>
              <a:ext cx="1422600" cy="1422600"/>
            </a:xfrm>
            <a:prstGeom prst="flowChartConnector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0"/>
            <p:cNvSpPr/>
            <p:nvPr/>
          </p:nvSpPr>
          <p:spPr>
            <a:xfrm>
              <a:off x="37850" y="1895450"/>
              <a:ext cx="1422600" cy="16896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7" name="Google Shape;687;p7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27899" y="238379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7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1436" y="3998617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9" name="Google Shape;689;p70"/>
            <p:cNvSpPr/>
            <p:nvPr/>
          </p:nvSpPr>
          <p:spPr>
            <a:xfrm>
              <a:off x="1460400" y="-156412"/>
              <a:ext cx="1422675" cy="1689700"/>
            </a:xfrm>
            <a:prstGeom prst="flowChartCollate">
              <a:avLst/>
            </a:prstGeom>
            <a:noFill/>
            <a:ln cap="flat" cmpd="sng" w="28575">
              <a:solidFill>
                <a:srgbClr val="E3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0" name="Google Shape;690;p7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24024" y="2326092"/>
              <a:ext cx="1095424" cy="1095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1" name="Google Shape;691;p70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pic>
        <p:nvPicPr>
          <p:cNvPr id="692" name="Google Shape;6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Image">
  <p:cSld name="CUSTOM_50">
    <p:bg>
      <p:bgPr>
        <a:solidFill>
          <a:schemeClr val="lt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5" name="Google Shape;695;p71"/>
          <p:cNvGrpSpPr/>
          <p:nvPr/>
        </p:nvGrpSpPr>
        <p:grpSpPr>
          <a:xfrm>
            <a:off x="6652205" y="155979"/>
            <a:ext cx="2352712" cy="5143546"/>
            <a:chOff x="6728405" y="155979"/>
            <a:chExt cx="2352712" cy="5143546"/>
          </a:xfrm>
        </p:grpSpPr>
        <p:sp>
          <p:nvSpPr>
            <p:cNvPr id="696" name="Google Shape;696;p71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71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71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1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0" name="Google Shape;700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4" name="Google Shape;704;p7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705" name="Google Shape;705;p71"/>
          <p:cNvGrpSpPr/>
          <p:nvPr/>
        </p:nvGrpSpPr>
        <p:grpSpPr>
          <a:xfrm>
            <a:off x="3851830" y="155979"/>
            <a:ext cx="2352712" cy="5143546"/>
            <a:chOff x="6728405" y="155979"/>
            <a:chExt cx="2352712" cy="5143546"/>
          </a:xfrm>
        </p:grpSpPr>
        <p:sp>
          <p:nvSpPr>
            <p:cNvPr id="706" name="Google Shape;706;p71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1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1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1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0" name="Google Shape;710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4" name="Google Shape;714;p71"/>
          <p:cNvGrpSpPr/>
          <p:nvPr/>
        </p:nvGrpSpPr>
        <p:grpSpPr>
          <a:xfrm>
            <a:off x="1051455" y="155979"/>
            <a:ext cx="2352712" cy="5143546"/>
            <a:chOff x="6728405" y="155979"/>
            <a:chExt cx="2352712" cy="5143546"/>
          </a:xfrm>
        </p:grpSpPr>
        <p:sp>
          <p:nvSpPr>
            <p:cNvPr id="715" name="Google Shape;715;p71"/>
            <p:cNvSpPr/>
            <p:nvPr/>
          </p:nvSpPr>
          <p:spPr>
            <a:xfrm flipH="1" rot="10800000">
              <a:off x="6728405" y="289120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1"/>
            <p:cNvSpPr/>
            <p:nvPr/>
          </p:nvSpPr>
          <p:spPr>
            <a:xfrm flipH="1" rot="10800000">
              <a:off x="8130717" y="425882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1"/>
            <p:cNvSpPr/>
            <p:nvPr/>
          </p:nvSpPr>
          <p:spPr>
            <a:xfrm flipH="1" rot="10800000">
              <a:off x="8130717" y="1523594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1"/>
            <p:cNvSpPr/>
            <p:nvPr/>
          </p:nvSpPr>
          <p:spPr>
            <a:xfrm flipH="1" rot="10800000">
              <a:off x="6728405" y="155979"/>
              <a:ext cx="950400" cy="1040700"/>
            </a:xfrm>
            <a:prstGeom prst="round1Rect">
              <a:avLst>
                <a:gd fmla="val 50000" name="adj"/>
              </a:avLst>
            </a:prstGeom>
            <a:noFill/>
            <a:ln cap="flat" cmpd="sng" w="28575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9" name="Google Shape;719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00" y="4394242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49213" y="15938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1" name="Google Shape;721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1417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1013" y="2961404"/>
              <a:ext cx="769802" cy="7698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3" name="Google Shape;723;p71"/>
          <p:cNvSpPr/>
          <p:nvPr/>
        </p:nvSpPr>
        <p:spPr>
          <a:xfrm flipH="1" rot="10800000">
            <a:off x="-346608" y="1523594"/>
            <a:ext cx="950400" cy="10407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AA6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1417"/>
            <a:ext cx="769802" cy="769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6312" y="2961404"/>
            <a:ext cx="769802" cy="76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1"/>
          <p:cNvSpPr/>
          <p:nvPr>
            <p:ph idx="2" type="pic"/>
          </p:nvPr>
        </p:nvSpPr>
        <p:spPr>
          <a:xfrm>
            <a:off x="1206300" y="773850"/>
            <a:ext cx="6731400" cy="359580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8">
  <p:cSld name="CUSTOM_1_1_1_2">
    <p:bg>
      <p:bgPr>
        <a:solidFill>
          <a:srgbClr val="8AA6D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904500" y="1281938"/>
            <a:ext cx="4930200" cy="18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904500" y="3292163"/>
            <a:ext cx="49302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6" name="Google Shape;3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Multiple Images">
  <p:cSld name="CUSTOM_14">
    <p:bg>
      <p:bgPr>
        <a:solidFill>
          <a:schemeClr val="accent2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2"/>
          <p:cNvSpPr/>
          <p:nvPr/>
        </p:nvSpPr>
        <p:spPr>
          <a:xfrm>
            <a:off x="-27850" y="817675"/>
            <a:ext cx="9171900" cy="4326000"/>
          </a:xfrm>
          <a:prstGeom prst="round1Rect">
            <a:avLst>
              <a:gd fmla="val 13461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72"/>
          <p:cNvSpPr/>
          <p:nvPr>
            <p:ph idx="2" type="pic"/>
          </p:nvPr>
        </p:nvSpPr>
        <p:spPr>
          <a:xfrm>
            <a:off x="890050" y="1222625"/>
            <a:ext cx="2473500" cy="165840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Google Shape;730;p72"/>
          <p:cNvSpPr/>
          <p:nvPr>
            <p:ph idx="3" type="pic"/>
          </p:nvPr>
        </p:nvSpPr>
        <p:spPr>
          <a:xfrm>
            <a:off x="890050" y="3004825"/>
            <a:ext cx="2473500" cy="13950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Google Shape;731;p72"/>
          <p:cNvSpPr/>
          <p:nvPr>
            <p:ph idx="4" type="pic"/>
          </p:nvPr>
        </p:nvSpPr>
        <p:spPr>
          <a:xfrm>
            <a:off x="3459625" y="1222625"/>
            <a:ext cx="4791900" cy="3180600"/>
          </a:xfrm>
          <a:prstGeom prst="rect">
            <a:avLst/>
          </a:prstGeom>
          <a:noFill/>
          <a:ln>
            <a:noFill/>
          </a:ln>
        </p:spPr>
      </p:sp>
      <p:sp>
        <p:nvSpPr>
          <p:cNvPr id="732" name="Google Shape;732;p72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b="1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None/>
              <a:defRPr b="1" sz="3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3" name="Google Shape;733;p7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Let's Play">
  <p:cSld name="CUSTOM_33">
    <p:bg>
      <p:bgPr>
        <a:solidFill>
          <a:schemeClr val="dk1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3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73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3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3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73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3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3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73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3"/>
          <p:cNvSpPr/>
          <p:nvPr/>
        </p:nvSpPr>
        <p:spPr>
          <a:xfrm>
            <a:off x="834850" y="889050"/>
            <a:ext cx="7890000" cy="336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4" name="Google Shape;744;p7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42867">
            <a:off x="7282755" y="481752"/>
            <a:ext cx="1447790" cy="1447771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3"/>
          <p:cNvSpPr txBox="1"/>
          <p:nvPr/>
        </p:nvSpPr>
        <p:spPr>
          <a:xfrm>
            <a:off x="3143100" y="1735413"/>
            <a:ext cx="2857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Play</a:t>
            </a:r>
            <a:endParaRPr b="1" sz="3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7" name="Google Shape;747;p7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3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3"/>
          <p:cNvSpPr txBox="1"/>
          <p:nvPr>
            <p:ph type="title"/>
          </p:nvPr>
        </p:nvSpPr>
        <p:spPr>
          <a:xfrm>
            <a:off x="1590300" y="2498225"/>
            <a:ext cx="6379200" cy="12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1" name="Google Shape;751;p7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Let's Play: Question">
  <p:cSld name="CUSTOM_34">
    <p:bg>
      <p:bgPr>
        <a:solidFill>
          <a:schemeClr val="lt1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4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4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4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4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BD9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74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74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74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74"/>
          <p:cNvSpPr/>
          <p:nvPr/>
        </p:nvSpPr>
        <p:spPr>
          <a:xfrm>
            <a:off x="627000" y="1437075"/>
            <a:ext cx="7890000" cy="2171700"/>
          </a:xfrm>
          <a:prstGeom prst="roundRect">
            <a:avLst>
              <a:gd fmla="val 72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1" name="Google Shape;761;p7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8234" y="22468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4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4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4" name="Google Shape;764;p74"/>
          <p:cNvSpPr txBox="1"/>
          <p:nvPr>
            <p:ph idx="1" type="subTitle"/>
          </p:nvPr>
        </p:nvSpPr>
        <p:spPr>
          <a:xfrm>
            <a:off x="1081950" y="1801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65" name="Google Shape;765;p74"/>
          <p:cNvSpPr txBox="1"/>
          <p:nvPr>
            <p:ph idx="2" type="subTitle"/>
          </p:nvPr>
        </p:nvSpPr>
        <p:spPr>
          <a:xfrm>
            <a:off x="1081950" y="258787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66" name="Google Shape;766;p7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Let's Play: Question">
  <p:cSld name="CUSTOM_36">
    <p:bg>
      <p:bgPr>
        <a:solidFill>
          <a:schemeClr val="accent4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75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5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5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5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5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75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75"/>
          <p:cNvSpPr/>
          <p:nvPr/>
        </p:nvSpPr>
        <p:spPr>
          <a:xfrm>
            <a:off x="627000" y="551775"/>
            <a:ext cx="7890000" cy="743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75"/>
          <p:cNvSpPr/>
          <p:nvPr/>
        </p:nvSpPr>
        <p:spPr>
          <a:xfrm>
            <a:off x="582575" y="1386875"/>
            <a:ext cx="7890000" cy="3268200"/>
          </a:xfrm>
          <a:prstGeom prst="roundRect">
            <a:avLst>
              <a:gd fmla="val 6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76" name="Google Shape;776;p7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355378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5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67024" y="850486"/>
            <a:ext cx="1254124" cy="12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75"/>
          <p:cNvSpPr/>
          <p:nvPr>
            <p:ph idx="2" type="pic"/>
          </p:nvPr>
        </p:nvSpPr>
        <p:spPr>
          <a:xfrm>
            <a:off x="2444700" y="1619975"/>
            <a:ext cx="4254600" cy="2802000"/>
          </a:xfrm>
          <a:prstGeom prst="rect">
            <a:avLst/>
          </a:prstGeom>
          <a:noFill/>
          <a:ln>
            <a:noFill/>
          </a:ln>
        </p:spPr>
      </p:sp>
      <p:sp>
        <p:nvSpPr>
          <p:cNvPr id="779" name="Google Shape;779;p75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0" name="Google Shape;780;p7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Panelists">
  <p:cSld name="CUSTOM_42">
    <p:bg>
      <p:bgPr>
        <a:solidFill>
          <a:schemeClr val="lt1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6"/>
          <p:cNvSpPr/>
          <p:nvPr/>
        </p:nvSpPr>
        <p:spPr>
          <a:xfrm rot="5400000">
            <a:off x="-4289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76"/>
          <p:cNvSpPr/>
          <p:nvPr/>
        </p:nvSpPr>
        <p:spPr>
          <a:xfrm rot="5400000">
            <a:off x="1700417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6"/>
          <p:cNvSpPr/>
          <p:nvPr/>
        </p:nvSpPr>
        <p:spPr>
          <a:xfrm rot="5400000">
            <a:off x="3829783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6"/>
          <p:cNvSpPr/>
          <p:nvPr/>
        </p:nvSpPr>
        <p:spPr>
          <a:xfrm rot="5400000">
            <a:off x="5959150" y="1628350"/>
            <a:ext cx="3613800" cy="2114700"/>
          </a:xfrm>
          <a:prstGeom prst="round1Rect">
            <a:avLst>
              <a:gd fmla="val 36680" name="adj"/>
            </a:avLst>
          </a:prstGeom>
          <a:solidFill>
            <a:srgbClr val="F7F5EB"/>
          </a:solidFill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6" name="Google Shape;786;p7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-75600" y="530376"/>
            <a:ext cx="760631" cy="73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7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2597225" y="449387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7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8330000" y="592425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7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1249775" y="47499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7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>
            <a:off x="7143775" y="-112100"/>
            <a:ext cx="40882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612" y="3940236"/>
            <a:ext cx="1116600" cy="1116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9370" y="516213"/>
            <a:ext cx="760627" cy="76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76"/>
          <p:cNvPicPr preferRelativeResize="0"/>
          <p:nvPr/>
        </p:nvPicPr>
        <p:blipFill rotWithShape="1">
          <a:blip r:embed="rId2">
            <a:alphaModFix/>
          </a:blip>
          <a:srcRect b="67365" l="16249" r="54978" t="4935"/>
          <a:stretch/>
        </p:blipFill>
        <p:spPr>
          <a:xfrm rot="380626">
            <a:off x="7100550" y="4503526"/>
            <a:ext cx="760631" cy="7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76"/>
          <p:cNvSpPr/>
          <p:nvPr>
            <p:ph idx="2" type="pic"/>
          </p:nvPr>
        </p:nvSpPr>
        <p:spPr>
          <a:xfrm>
            <a:off x="46832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795" name="Google Shape;795;p76"/>
          <p:cNvSpPr/>
          <p:nvPr>
            <p:ph idx="3" type="pic"/>
          </p:nvPr>
        </p:nvSpPr>
        <p:spPr>
          <a:xfrm>
            <a:off x="2598463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796" name="Google Shape;796;p76"/>
          <p:cNvSpPr/>
          <p:nvPr>
            <p:ph idx="4" type="pic"/>
          </p:nvPr>
        </p:nvSpPr>
        <p:spPr>
          <a:xfrm>
            <a:off x="4727838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797" name="Google Shape;797;p76"/>
          <p:cNvSpPr/>
          <p:nvPr>
            <p:ph idx="5" type="pic"/>
          </p:nvPr>
        </p:nvSpPr>
        <p:spPr>
          <a:xfrm>
            <a:off x="6857175" y="1039825"/>
            <a:ext cx="1817700" cy="1817700"/>
          </a:xfrm>
          <a:prstGeom prst="rect">
            <a:avLst/>
          </a:prstGeom>
          <a:noFill/>
          <a:ln>
            <a:noFill/>
          </a:ln>
        </p:spPr>
      </p:sp>
      <p:sp>
        <p:nvSpPr>
          <p:cNvPr id="798" name="Google Shape;798;p76"/>
          <p:cNvSpPr txBox="1"/>
          <p:nvPr>
            <p:ph type="title"/>
          </p:nvPr>
        </p:nvSpPr>
        <p:spPr>
          <a:xfrm>
            <a:off x="320600" y="166700"/>
            <a:ext cx="85026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9" name="Google Shape;799;p76"/>
          <p:cNvSpPr txBox="1"/>
          <p:nvPr>
            <p:ph idx="1" type="subTitle"/>
          </p:nvPr>
        </p:nvSpPr>
        <p:spPr>
          <a:xfrm>
            <a:off x="468300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00" name="Google Shape;800;p76"/>
          <p:cNvSpPr txBox="1"/>
          <p:nvPr>
            <p:ph idx="6" type="subTitle"/>
          </p:nvPr>
        </p:nvSpPr>
        <p:spPr>
          <a:xfrm>
            <a:off x="2598463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01" name="Google Shape;801;p76"/>
          <p:cNvSpPr txBox="1"/>
          <p:nvPr>
            <p:ph idx="7" type="subTitle"/>
          </p:nvPr>
        </p:nvSpPr>
        <p:spPr>
          <a:xfrm>
            <a:off x="4727838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02" name="Google Shape;802;p76"/>
          <p:cNvSpPr txBox="1"/>
          <p:nvPr>
            <p:ph idx="8" type="subTitle"/>
          </p:nvPr>
        </p:nvSpPr>
        <p:spPr>
          <a:xfrm>
            <a:off x="6857175" y="2976575"/>
            <a:ext cx="1817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03" name="Google Shape;803;p76"/>
          <p:cNvSpPr txBox="1"/>
          <p:nvPr>
            <p:ph idx="9" type="subTitle"/>
          </p:nvPr>
        </p:nvSpPr>
        <p:spPr>
          <a:xfrm>
            <a:off x="4683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04" name="Google Shape;804;p76"/>
          <p:cNvSpPr txBox="1"/>
          <p:nvPr>
            <p:ph idx="13" type="subTitle"/>
          </p:nvPr>
        </p:nvSpPr>
        <p:spPr>
          <a:xfrm>
            <a:off x="263692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05" name="Google Shape;805;p76"/>
          <p:cNvSpPr txBox="1"/>
          <p:nvPr>
            <p:ph idx="14" type="subTitle"/>
          </p:nvPr>
        </p:nvSpPr>
        <p:spPr>
          <a:xfrm>
            <a:off x="4727838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06" name="Google Shape;806;p76"/>
          <p:cNvSpPr txBox="1"/>
          <p:nvPr>
            <p:ph idx="15" type="subTitle"/>
          </p:nvPr>
        </p:nvSpPr>
        <p:spPr>
          <a:xfrm>
            <a:off x="6857175" y="3489225"/>
            <a:ext cx="18177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07" name="Google Shape;807;p7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Prototype">
  <p:cSld name="CUSTOM_44">
    <p:bg>
      <p:bgPr>
        <a:solidFill>
          <a:schemeClr val="lt2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77"/>
          <p:cNvSpPr/>
          <p:nvPr/>
        </p:nvSpPr>
        <p:spPr>
          <a:xfrm rot="10800000">
            <a:off x="3604062" y="3901275"/>
            <a:ext cx="1942925" cy="1115500"/>
          </a:xfrm>
          <a:prstGeom prst="flowChartManualOperation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77"/>
          <p:cNvSpPr/>
          <p:nvPr/>
        </p:nvSpPr>
        <p:spPr>
          <a:xfrm>
            <a:off x="1314150" y="450675"/>
            <a:ext cx="6481500" cy="36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98179">
            <a:off x="6994799" y="1812450"/>
            <a:ext cx="3059372" cy="30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77"/>
          <p:cNvSpPr/>
          <p:nvPr/>
        </p:nvSpPr>
        <p:spPr>
          <a:xfrm>
            <a:off x="8191500" y="3383075"/>
            <a:ext cx="718200" cy="454200"/>
          </a:xfrm>
          <a:prstGeom prst="rect">
            <a:avLst/>
          </a:prstGeom>
          <a:solidFill>
            <a:srgbClr val="8427C9"/>
          </a:solidFill>
          <a:ln cap="flat" cmpd="sng" w="952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3" name="Google Shape;81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8275"/>
            <a:ext cx="1115500" cy="1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77"/>
          <p:cNvSpPr/>
          <p:nvPr/>
        </p:nvSpPr>
        <p:spPr>
          <a:xfrm>
            <a:off x="1188075" y="304800"/>
            <a:ext cx="6774900" cy="4128600"/>
          </a:xfrm>
          <a:prstGeom prst="roundRect">
            <a:avLst>
              <a:gd fmla="val 47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5" name="Google Shape;81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753" y="1184054"/>
            <a:ext cx="718198" cy="71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501" y="4538237"/>
            <a:ext cx="769799" cy="35708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18" name="Google Shape;818;p77"/>
          <p:cNvSpPr/>
          <p:nvPr>
            <p:ph idx="2" type="pic"/>
          </p:nvPr>
        </p:nvSpPr>
        <p:spPr>
          <a:xfrm>
            <a:off x="1331250" y="528650"/>
            <a:ext cx="6481500" cy="3603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Logo">
  <p:cSld name="CUSTOM_47">
    <p:bg>
      <p:bgPr>
        <a:solidFill>
          <a:schemeClr val="lt1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6650" y="-833600"/>
            <a:ext cx="6810699" cy="681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Logo">
  <p:cSld name="CUSTOM_48">
    <p:bg>
      <p:bgPr>
        <a:solidFill>
          <a:schemeClr val="accent4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538" y="-631713"/>
            <a:ext cx="6406924" cy="640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Blank">
  <p:cSld name="CUSTOM_15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" type="title">
  <p:cSld name="TITLE">
    <p:bg>
      <p:bgPr>
        <a:solidFill>
          <a:schemeClr val="lt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2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2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BD956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82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82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82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3" name="Google Shape;833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121367" y="1776167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5851272" y="2798475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8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787950" y="253093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8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10100" y="385960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8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160087" y="14025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82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7881312" y="9467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2"/>
          <p:cNvSpPr txBox="1"/>
          <p:nvPr>
            <p:ph type="ctrTitle"/>
          </p:nvPr>
        </p:nvSpPr>
        <p:spPr>
          <a:xfrm>
            <a:off x="267450" y="253350"/>
            <a:ext cx="6393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None/>
              <a:defRPr b="1"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b="1" sz="5500"/>
            </a:lvl9pPr>
          </a:lstStyle>
          <a:p/>
        </p:txBody>
      </p:sp>
      <p:sp>
        <p:nvSpPr>
          <p:cNvPr id="841" name="Google Shape;841;p82"/>
          <p:cNvSpPr txBox="1"/>
          <p:nvPr>
            <p:ph idx="1" type="body"/>
          </p:nvPr>
        </p:nvSpPr>
        <p:spPr>
          <a:xfrm>
            <a:off x="237425" y="3096286"/>
            <a:ext cx="5998800" cy="11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○"/>
              <a:defRPr sz="1600">
                <a:solidFill>
                  <a:schemeClr val="accent5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■"/>
              <a:defRPr sz="1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42" name="Google Shape;842;p8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9">
  <p:cSld name="CUSTOM_1_1_1_2_1">
    <p:bg>
      <p:bgPr>
        <a:solidFill>
          <a:srgbClr val="FF99FC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904500" y="1281938"/>
            <a:ext cx="4930200" cy="18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3904500" y="3292163"/>
            <a:ext cx="49302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0" name="Google Shape;4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">
  <p:cSld name="CUSTOM_18"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3"/>
          <p:cNvSpPr/>
          <p:nvPr/>
        </p:nvSpPr>
        <p:spPr>
          <a:xfrm flipH="1" rot="10800000">
            <a:off x="-26050" y="1179500"/>
            <a:ext cx="7259400" cy="3095700"/>
          </a:xfrm>
          <a:prstGeom prst="round1Rect">
            <a:avLst>
              <a:gd fmla="val 50000" name="adj"/>
            </a:avLst>
          </a:prstGeom>
          <a:solidFill>
            <a:srgbClr val="F7F5EB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83"/>
          <p:cNvSpPr/>
          <p:nvPr/>
        </p:nvSpPr>
        <p:spPr>
          <a:xfrm flipH="1" rot="10800000">
            <a:off x="0" y="0"/>
            <a:ext cx="7249500" cy="3285000"/>
          </a:xfrm>
          <a:prstGeom prst="round1Rect">
            <a:avLst>
              <a:gd fmla="val 50000" name="adj"/>
            </a:avLst>
          </a:prstGeom>
          <a:solidFill>
            <a:srgbClr val="A5B0FE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83"/>
          <p:cNvSpPr/>
          <p:nvPr/>
        </p:nvSpPr>
        <p:spPr>
          <a:xfrm flipH="1" rot="10800000">
            <a:off x="0" y="-60500"/>
            <a:ext cx="7227900" cy="2358600"/>
          </a:xfrm>
          <a:prstGeom prst="round1Rect">
            <a:avLst>
              <a:gd fmla="val 50000" name="adj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83"/>
          <p:cNvSpPr/>
          <p:nvPr/>
        </p:nvSpPr>
        <p:spPr>
          <a:xfrm>
            <a:off x="6695075" y="1066495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007052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8" name="Google Shape;848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42601">
            <a:off x="7273767" y="1440099"/>
            <a:ext cx="1965420" cy="19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29333">
            <a:off x="6312322" y="2592033"/>
            <a:ext cx="2318876" cy="231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8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6940350" y="219487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8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225025" y="3445383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8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312487" y="106650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3"/>
          <p:cNvPicPr preferRelativeResize="0"/>
          <p:nvPr/>
        </p:nvPicPr>
        <p:blipFill rotWithShape="1">
          <a:blip r:embed="rId4">
            <a:alphaModFix/>
          </a:blip>
          <a:srcRect b="71727" l="17690" r="59782" t="5223"/>
          <a:stretch/>
        </p:blipFill>
        <p:spPr>
          <a:xfrm>
            <a:off x="8033712" y="610658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56" name="Google Shape;856;p83"/>
          <p:cNvSpPr txBox="1"/>
          <p:nvPr>
            <p:ph type="title"/>
          </p:nvPr>
        </p:nvSpPr>
        <p:spPr>
          <a:xfrm>
            <a:off x="339100" y="173000"/>
            <a:ext cx="61386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7" name="Google Shape;857;p83"/>
          <p:cNvSpPr txBox="1"/>
          <p:nvPr>
            <p:ph idx="1" type="subTitle"/>
          </p:nvPr>
        </p:nvSpPr>
        <p:spPr>
          <a:xfrm>
            <a:off x="275550" y="2445650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858" name="Google Shape;858;p83"/>
          <p:cNvSpPr txBox="1"/>
          <p:nvPr>
            <p:ph idx="2" type="subTitle"/>
          </p:nvPr>
        </p:nvSpPr>
        <p:spPr>
          <a:xfrm>
            <a:off x="275550" y="3417579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">
  <p:cSld name="CUSTOM_19">
    <p:bg>
      <p:bgPr>
        <a:solidFill>
          <a:schemeClr val="accent3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4"/>
          <p:cNvSpPr/>
          <p:nvPr/>
        </p:nvSpPr>
        <p:spPr>
          <a:xfrm>
            <a:off x="-26050" y="3038150"/>
            <a:ext cx="6800700" cy="1235100"/>
          </a:xfrm>
          <a:prstGeom prst="rect">
            <a:avLst/>
          </a:prstGeom>
          <a:solidFill>
            <a:srgbClr val="F7F5EB"/>
          </a:solidFill>
          <a:ln cap="flat" cmpd="sng" w="9525">
            <a:solidFill>
              <a:srgbClr val="EEFF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84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84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84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84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8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4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8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4" name="Google Shape;874;p84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5" name="Google Shape;875;p84"/>
          <p:cNvSpPr txBox="1"/>
          <p:nvPr>
            <p:ph idx="1" type="subTitle"/>
          </p:nvPr>
        </p:nvSpPr>
        <p:spPr>
          <a:xfrm>
            <a:off x="339350" y="3240475"/>
            <a:ext cx="5866800" cy="8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">
  <p:cSld name="CUSTOM_20">
    <p:bg>
      <p:bgPr>
        <a:solidFill>
          <a:schemeClr val="accent3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5"/>
          <p:cNvSpPr/>
          <p:nvPr/>
        </p:nvSpPr>
        <p:spPr>
          <a:xfrm flipH="1" rot="10800000">
            <a:off x="467575" y="411513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AA6DF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85"/>
          <p:cNvSpPr/>
          <p:nvPr/>
        </p:nvSpPr>
        <p:spPr>
          <a:xfrm flipH="1" rot="10800000">
            <a:off x="237425" y="172350"/>
            <a:ext cx="6765900" cy="23586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85"/>
          <p:cNvSpPr/>
          <p:nvPr/>
        </p:nvSpPr>
        <p:spPr>
          <a:xfrm flipH="1" rot="10800000">
            <a:off x="0" y="-60500"/>
            <a:ext cx="6765900" cy="23586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85"/>
          <p:cNvSpPr/>
          <p:nvPr/>
        </p:nvSpPr>
        <p:spPr>
          <a:xfrm>
            <a:off x="6542675" y="1402563"/>
            <a:ext cx="2317200" cy="35238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rgbClr val="8427C9"/>
          </a:solidFill>
          <a:ln cap="flat" cmpd="sng" w="19050">
            <a:solidFill>
              <a:srgbClr val="E3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51077" y="2566000"/>
            <a:ext cx="2662149" cy="266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529525" y="3146727"/>
            <a:ext cx="601124" cy="61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6941950" y="44705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018150" y="164522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7478512" y="1189375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1425" y="1324425"/>
            <a:ext cx="2049126" cy="20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85"/>
          <p:cNvPicPr preferRelativeResize="0"/>
          <p:nvPr/>
        </p:nvPicPr>
        <p:blipFill rotWithShape="1">
          <a:blip r:embed="rId3">
            <a:alphaModFix/>
          </a:blip>
          <a:srcRect b="71727" l="17690" r="59782" t="5223"/>
          <a:stretch/>
        </p:blipFill>
        <p:spPr>
          <a:xfrm>
            <a:off x="8267700" y="3669150"/>
            <a:ext cx="445527" cy="45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85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0" name="Google Shape;890;p8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">
  <p:cSld name="CUSTOM">
    <p:bg>
      <p:bgPr>
        <a:solidFill>
          <a:schemeClr val="lt1"/>
        </a:solid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86" title="Icons_Artboard 5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04609">
            <a:off x="529952" y="2466061"/>
            <a:ext cx="3420698" cy="3419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86" title="Icons_Artboard 1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14389">
            <a:off x="5705687" y="-912846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6" title="Icons_Artboard 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0414" y="-266912"/>
            <a:ext cx="2936274" cy="29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6" title="Icons_Artboard 9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75212">
            <a:off x="3931699" y="1125175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86"/>
          <p:cNvSpPr txBox="1"/>
          <p:nvPr>
            <p:ph type="ctrTitle"/>
          </p:nvPr>
        </p:nvSpPr>
        <p:spPr>
          <a:xfrm>
            <a:off x="275550" y="413875"/>
            <a:ext cx="5645700" cy="22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None/>
              <a:defRPr b="1" sz="6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b="1" sz="64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Section">
  <p:cSld name="CUSTOM_1">
    <p:bg>
      <p:bgPr>
        <a:solidFill>
          <a:schemeClr val="accent4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7"/>
          <p:cNvSpPr/>
          <p:nvPr/>
        </p:nvSpPr>
        <p:spPr>
          <a:xfrm>
            <a:off x="4877000" y="1556275"/>
            <a:ext cx="4267200" cy="3587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7"/>
          <p:cNvSpPr/>
          <p:nvPr/>
        </p:nvSpPr>
        <p:spPr>
          <a:xfrm flipH="1">
            <a:off x="-100" y="-5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7"/>
          <p:cNvSpPr/>
          <p:nvPr/>
        </p:nvSpPr>
        <p:spPr>
          <a:xfrm>
            <a:off x="53975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87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3" name="Google Shape;903;p87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50938" y="2980351"/>
            <a:ext cx="1712973" cy="171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87" title="Icons_Artboard 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877" y="-153375"/>
            <a:ext cx="2069002" cy="206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87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ection">
  <p:cSld name="CUSTOM_2">
    <p:bg>
      <p:bgPr>
        <a:solidFill>
          <a:schemeClr val="dk1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88"/>
          <p:cNvSpPr/>
          <p:nvPr/>
        </p:nvSpPr>
        <p:spPr>
          <a:xfrm flipH="1" rot="10800000">
            <a:off x="4266900" y="0"/>
            <a:ext cx="4877100" cy="51435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88"/>
          <p:cNvSpPr/>
          <p:nvPr/>
        </p:nvSpPr>
        <p:spPr>
          <a:xfrm>
            <a:off x="3275550" y="1483802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88"/>
          <p:cNvSpPr/>
          <p:nvPr/>
        </p:nvSpPr>
        <p:spPr>
          <a:xfrm>
            <a:off x="3275550" y="604050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88"/>
          <p:cNvSpPr/>
          <p:nvPr/>
        </p:nvSpPr>
        <p:spPr>
          <a:xfrm>
            <a:off x="0" y="1007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88"/>
          <p:cNvSpPr/>
          <p:nvPr/>
        </p:nvSpPr>
        <p:spPr>
          <a:xfrm>
            <a:off x="0" y="637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88"/>
          <p:cNvSpPr/>
          <p:nvPr/>
        </p:nvSpPr>
        <p:spPr>
          <a:xfrm>
            <a:off x="0" y="31032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8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32072" y="3179476"/>
            <a:ext cx="1492726" cy="149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88"/>
          <p:cNvSpPr/>
          <p:nvPr/>
        </p:nvSpPr>
        <p:spPr>
          <a:xfrm>
            <a:off x="0" y="-14782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6" name="Google Shape;916;p88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" y="13170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88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19" name="Google Shape;919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buNone/>
              <a:defRPr sz="13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Section">
  <p:cSld name="CUSTOM_22">
    <p:bg>
      <p:bgPr>
        <a:solidFill>
          <a:schemeClr val="lt1"/>
        </a:solidFill>
      </p:bgPr>
    </p:bg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89"/>
          <p:cNvSpPr/>
          <p:nvPr/>
        </p:nvSpPr>
        <p:spPr>
          <a:xfrm rot="10800000">
            <a:off x="5171700" y="-50"/>
            <a:ext cx="3972300" cy="51411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89"/>
          <p:cNvSpPr/>
          <p:nvPr/>
        </p:nvSpPr>
        <p:spPr>
          <a:xfrm flipH="1">
            <a:off x="4307400" y="19118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89"/>
          <p:cNvSpPr/>
          <p:nvPr/>
        </p:nvSpPr>
        <p:spPr>
          <a:xfrm>
            <a:off x="0" y="2756650"/>
            <a:ext cx="2424000" cy="23844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9"/>
          <p:cNvSpPr/>
          <p:nvPr/>
        </p:nvSpPr>
        <p:spPr>
          <a:xfrm rot="10800000">
            <a:off x="-13950" y="-50"/>
            <a:ext cx="9171900" cy="38562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89"/>
          <p:cNvSpPr/>
          <p:nvPr/>
        </p:nvSpPr>
        <p:spPr>
          <a:xfrm>
            <a:off x="5465525" y="-285925"/>
            <a:ext cx="3814500" cy="19983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89"/>
          <p:cNvSpPr/>
          <p:nvPr/>
        </p:nvSpPr>
        <p:spPr>
          <a:xfrm flipH="1">
            <a:off x="6180900" y="4441763"/>
            <a:ext cx="1873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7" name="Google Shape;927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9925" y="4291075"/>
            <a:ext cx="854974" cy="854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8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29" name="Google Shape;929;p89"/>
          <p:cNvSpPr txBox="1"/>
          <p:nvPr>
            <p:ph type="title"/>
          </p:nvPr>
        </p:nvSpPr>
        <p:spPr>
          <a:xfrm>
            <a:off x="299925" y="2062725"/>
            <a:ext cx="83301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Section">
  <p:cSld name="CUSTOM_23">
    <p:bg>
      <p:bgPr>
        <a:solidFill>
          <a:schemeClr val="accent3"/>
        </a:solidFill>
      </p:bgPr>
    </p:bg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0"/>
          <p:cNvSpPr/>
          <p:nvPr/>
        </p:nvSpPr>
        <p:spPr>
          <a:xfrm>
            <a:off x="4804775" y="4174775"/>
            <a:ext cx="2932800" cy="1349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7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0"/>
          <p:cNvSpPr/>
          <p:nvPr/>
        </p:nvSpPr>
        <p:spPr>
          <a:xfrm>
            <a:off x="7326325" y="3460500"/>
            <a:ext cx="3278700" cy="29226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0"/>
          <p:cNvSpPr/>
          <p:nvPr/>
        </p:nvSpPr>
        <p:spPr>
          <a:xfrm>
            <a:off x="-1016100" y="7997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0"/>
          <p:cNvSpPr/>
          <p:nvPr/>
        </p:nvSpPr>
        <p:spPr>
          <a:xfrm>
            <a:off x="623400" y="-1730150"/>
            <a:ext cx="1639500" cy="2529900"/>
          </a:xfrm>
          <a:prstGeom prst="round2DiagRect">
            <a:avLst>
              <a:gd fmla="val 23373" name="adj1"/>
              <a:gd fmla="val 0" name="adj2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5" name="Google Shape;935;p90" title="Icons_Artboard 8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925" y="1013438"/>
            <a:ext cx="837274" cy="8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496" y="4538235"/>
            <a:ext cx="769799" cy="3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90"/>
          <p:cNvSpPr txBox="1"/>
          <p:nvPr>
            <p:ph type="title"/>
          </p:nvPr>
        </p:nvSpPr>
        <p:spPr>
          <a:xfrm>
            <a:off x="1151125" y="1823175"/>
            <a:ext cx="68370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8" name="Google Shape;938;p9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Section">
  <p:cSld name="CUSTOM_24">
    <p:bg>
      <p:bgPr>
        <a:solidFill>
          <a:schemeClr val="dk1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1"/>
          <p:cNvSpPr/>
          <p:nvPr/>
        </p:nvSpPr>
        <p:spPr>
          <a:xfrm rot="5400000">
            <a:off x="780000" y="2185250"/>
            <a:ext cx="2218200" cy="3767700"/>
          </a:xfrm>
          <a:prstGeom prst="snipRoundRect">
            <a:avLst>
              <a:gd fmla="val 50000" name="adj1"/>
              <a:gd fmla="val 0" name="adj2"/>
            </a:avLst>
          </a:prstGeom>
          <a:solidFill>
            <a:srgbClr val="8AA6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1"/>
          <p:cNvSpPr/>
          <p:nvPr/>
        </p:nvSpPr>
        <p:spPr>
          <a:xfrm flipH="1" rot="5400000">
            <a:off x="2679500" y="-2679225"/>
            <a:ext cx="3787500" cy="9146400"/>
          </a:xfrm>
          <a:prstGeom prst="snipRoundRect">
            <a:avLst>
              <a:gd fmla="val 42456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91"/>
          <p:cNvSpPr/>
          <p:nvPr/>
        </p:nvSpPr>
        <p:spPr>
          <a:xfrm>
            <a:off x="344775" y="293177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91"/>
          <p:cNvSpPr txBox="1"/>
          <p:nvPr/>
        </p:nvSpPr>
        <p:spPr>
          <a:xfrm>
            <a:off x="8470008" y="402676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E3FF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E3FF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44" name="Google Shape;944;p91"/>
          <p:cNvSpPr/>
          <p:nvPr/>
        </p:nvSpPr>
        <p:spPr>
          <a:xfrm rot="-5400000">
            <a:off x="7790101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91"/>
          <p:cNvSpPr/>
          <p:nvPr/>
        </p:nvSpPr>
        <p:spPr>
          <a:xfrm rot="-5400000">
            <a:off x="6910349" y="3153149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91"/>
          <p:cNvSpPr/>
          <p:nvPr/>
        </p:nvSpPr>
        <p:spPr>
          <a:xfrm>
            <a:off x="344775" y="-586575"/>
            <a:ext cx="1349400" cy="13584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Google Shape;947;p9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93047" y="37694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91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70984" y="293176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91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1" name="Google Shape;951;p9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Section with Timer">
  <p:cSld name="CUSTOM_35">
    <p:bg>
      <p:bgPr>
        <a:solidFill>
          <a:schemeClr val="accent3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2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2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2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2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2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2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2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2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2"/>
          <p:cNvSpPr/>
          <p:nvPr/>
        </p:nvSpPr>
        <p:spPr>
          <a:xfrm>
            <a:off x="627000" y="684600"/>
            <a:ext cx="7890000" cy="37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9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9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9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92" title="Icons_Artboard 2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9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67" name="Google Shape;967;p92"/>
          <p:cNvSpPr txBox="1"/>
          <p:nvPr>
            <p:ph idx="1" type="subTitle"/>
          </p:nvPr>
        </p:nvSpPr>
        <p:spPr>
          <a:xfrm>
            <a:off x="1382400" y="1004050"/>
            <a:ext cx="6379200" cy="5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968" name="Google Shape;968;p92"/>
          <p:cNvSpPr txBox="1"/>
          <p:nvPr>
            <p:ph type="title"/>
          </p:nvPr>
        </p:nvSpPr>
        <p:spPr>
          <a:xfrm>
            <a:off x="1379650" y="1516075"/>
            <a:ext cx="63792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9" name="Google Shape;969;p92"/>
          <p:cNvSpPr/>
          <p:nvPr>
            <p:ph idx="2" type="pic"/>
          </p:nvPr>
        </p:nvSpPr>
        <p:spPr>
          <a:xfrm>
            <a:off x="3048000" y="2467450"/>
            <a:ext cx="3048000" cy="1714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0">
  <p:cSld name="CUSTOM_1_1_1_2_1_1">
    <p:bg>
      <p:bgPr>
        <a:solidFill>
          <a:srgbClr val="0BD956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3904500" y="1281938"/>
            <a:ext cx="4930200" cy="18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1" type="subTitle"/>
          </p:nvPr>
        </p:nvSpPr>
        <p:spPr>
          <a:xfrm>
            <a:off x="3904500" y="3292163"/>
            <a:ext cx="4930200" cy="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4" name="Google Shape;4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500" y="4779249"/>
            <a:ext cx="666134" cy="30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Learning Goals">
  <p:cSld name="CUSTOM_4">
    <p:bg>
      <p:bgPr>
        <a:solidFill>
          <a:schemeClr val="lt1"/>
        </a:solidFill>
      </p:bgPr>
    </p:bg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1" name="Google Shape;971;p93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0154" y="1534250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850" y="640677"/>
            <a:ext cx="3862175" cy="38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93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4" name="Google Shape;974;p93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5" y="3800965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93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82447" y="4057448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93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1782" y="2028973"/>
            <a:ext cx="999378" cy="9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93" title="Icons_Artboard 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6734" y="9"/>
            <a:ext cx="999378" cy="999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93" title="Icons_Artboard 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9164" y="452288"/>
            <a:ext cx="999378" cy="998885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93"/>
          <p:cNvSpPr txBox="1"/>
          <p:nvPr>
            <p:ph idx="1" type="body"/>
          </p:nvPr>
        </p:nvSpPr>
        <p:spPr>
          <a:xfrm>
            <a:off x="360000" y="1534250"/>
            <a:ext cx="3926400" cy="3213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○"/>
              <a:defRPr sz="2000">
                <a:solidFill>
                  <a:schemeClr val="accent5"/>
                </a:solidFill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  <a:defRPr sz="1600">
                <a:solidFill>
                  <a:schemeClr val="accent5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>
                <a:solidFill>
                  <a:schemeClr val="accent5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400">
                <a:solidFill>
                  <a:schemeClr val="accent5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○"/>
              <a:defRPr sz="1400">
                <a:solidFill>
                  <a:schemeClr val="accent5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■"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80" name="Google Shape;980;p9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81" name="Google Shape;981;p93"/>
          <p:cNvSpPr txBox="1"/>
          <p:nvPr/>
        </p:nvSpPr>
        <p:spPr>
          <a:xfrm>
            <a:off x="360000" y="608088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096FA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Goals</a:t>
            </a:r>
            <a:endParaRPr b="1" sz="3600">
              <a:solidFill>
                <a:srgbClr val="4096F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Text with Icon">
  <p:cSld name="CUSTOM_25">
    <p:bg>
      <p:bgPr>
        <a:solidFill>
          <a:schemeClr val="accent4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94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0526" y="739975"/>
            <a:ext cx="3665249" cy="36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94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5" name="Google Shape;985;p94" title="Icons_Artboard 1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5977924" y="1839878"/>
            <a:ext cx="1499852" cy="1500607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9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87" name="Google Shape;987;p94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88" name="Google Shape;988;p94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Technical Vocabulary">
  <p:cSld name="CUSTOM_21">
    <p:bg>
      <p:bgPr>
        <a:solidFill>
          <a:schemeClr val="accent3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5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1" name="Google Shape;991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2386" y="3847151"/>
            <a:ext cx="687314" cy="6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325" y="1"/>
            <a:ext cx="1733376" cy="173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082" y="357945"/>
            <a:ext cx="1351572" cy="135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5979" y="2408729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71" y="3797154"/>
            <a:ext cx="2125727" cy="2125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25" y="1143825"/>
            <a:ext cx="3214024" cy="321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901677">
            <a:off x="284242" y="4139275"/>
            <a:ext cx="1089339" cy="10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44643">
            <a:off x="2147487" y="-226423"/>
            <a:ext cx="956724" cy="9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40640">
            <a:off x="3455402" y="1715225"/>
            <a:ext cx="1351573" cy="1351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722417">
            <a:off x="-150350" y="1643586"/>
            <a:ext cx="814328" cy="814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95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02" name="Google Shape;1002;p9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03" name="Google Shape;1003;p95"/>
          <p:cNvSpPr txBox="1"/>
          <p:nvPr/>
        </p:nvSpPr>
        <p:spPr>
          <a:xfrm>
            <a:off x="4889700" y="610100"/>
            <a:ext cx="3926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4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 Vocabulary</a:t>
            </a:r>
            <a:endParaRPr b="1" sz="304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Text with Icons">
  <p:cSld name="CUSTOM_17">
    <p:bg>
      <p:bgPr>
        <a:solidFill>
          <a:schemeClr val="lt2"/>
        </a:solidFill>
      </p:bgPr>
    </p:bg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6"/>
          <p:cNvSpPr/>
          <p:nvPr/>
        </p:nvSpPr>
        <p:spPr>
          <a:xfrm flipH="1">
            <a:off x="449760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6" name="Google Shape;1006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701" y="608081"/>
            <a:ext cx="3780900" cy="378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75" y="1801603"/>
            <a:ext cx="2588467" cy="2588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420450" y="1136941"/>
            <a:ext cx="981719" cy="98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7984" y="608075"/>
            <a:ext cx="672850" cy="67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3152" y="3667319"/>
            <a:ext cx="1011594" cy="10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9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12" name="Google Shape;1012;p96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None/>
              <a:defRPr b="1"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13" name="Google Shape;1013;p96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Text with Image">
  <p:cSld name="CUSTOM_27">
    <p:bg>
      <p:bgPr>
        <a:solidFill>
          <a:schemeClr val="accent4"/>
        </a:solidFill>
      </p:bgPr>
    </p:bg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97"/>
          <p:cNvSpPr/>
          <p:nvPr/>
        </p:nvSpPr>
        <p:spPr>
          <a:xfrm>
            <a:off x="4787900" y="2530036"/>
            <a:ext cx="1873500" cy="2613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97"/>
          <p:cNvSpPr/>
          <p:nvPr/>
        </p:nvSpPr>
        <p:spPr>
          <a:xfrm>
            <a:off x="-27850" y="0"/>
            <a:ext cx="48273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97"/>
          <p:cNvSpPr/>
          <p:nvPr/>
        </p:nvSpPr>
        <p:spPr>
          <a:xfrm>
            <a:off x="7270679" y="125"/>
            <a:ext cx="1873500" cy="2529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97"/>
          <p:cNvSpPr/>
          <p:nvPr/>
        </p:nvSpPr>
        <p:spPr>
          <a:xfrm>
            <a:off x="5074088" y="371513"/>
            <a:ext cx="3752100" cy="430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9" name="Google Shape;1019;p97" title="Icons_Artboard 2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03638" y="4066075"/>
            <a:ext cx="1283323" cy="128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97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413" y="3802239"/>
            <a:ext cx="663552" cy="663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9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22" name="Google Shape;1022;p97"/>
          <p:cNvSpPr/>
          <p:nvPr>
            <p:ph idx="2" type="pic"/>
          </p:nvPr>
        </p:nvSpPr>
        <p:spPr>
          <a:xfrm>
            <a:off x="5356550" y="718775"/>
            <a:ext cx="3187200" cy="3612300"/>
          </a:xfrm>
          <a:prstGeom prst="rect">
            <a:avLst/>
          </a:prstGeom>
          <a:noFill/>
          <a:ln>
            <a:noFill/>
          </a:ln>
        </p:spPr>
      </p:sp>
      <p:sp>
        <p:nvSpPr>
          <p:cNvPr id="1023" name="Google Shape;1023;p97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4" name="Google Shape;1024;p97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Text with Timer">
  <p:cSld name="CUSTOM_40">
    <p:bg>
      <p:bgPr>
        <a:solidFill>
          <a:schemeClr val="lt1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98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61985" y="-534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98"/>
          <p:cNvSpPr/>
          <p:nvPr/>
        </p:nvSpPr>
        <p:spPr>
          <a:xfrm rot="-5400000">
            <a:off x="7763290" y="2168047"/>
            <a:ext cx="1098900" cy="1068300"/>
          </a:xfrm>
          <a:prstGeom prst="rtTriangl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98"/>
          <p:cNvSpPr/>
          <p:nvPr/>
        </p:nvSpPr>
        <p:spPr>
          <a:xfrm rot="-5400000">
            <a:off x="8482548" y="1434212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98"/>
          <p:cNvSpPr/>
          <p:nvPr/>
        </p:nvSpPr>
        <p:spPr>
          <a:xfrm rot="10800000">
            <a:off x="6556100" y="77475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98"/>
          <p:cNvSpPr/>
          <p:nvPr/>
        </p:nvSpPr>
        <p:spPr>
          <a:xfrm rot="10800000">
            <a:off x="6556100" y="903750"/>
            <a:ext cx="1222500" cy="103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98"/>
          <p:cNvSpPr/>
          <p:nvPr/>
        </p:nvSpPr>
        <p:spPr>
          <a:xfrm>
            <a:off x="5724639" y="3359150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8"/>
          <p:cNvSpPr/>
          <p:nvPr/>
        </p:nvSpPr>
        <p:spPr>
          <a:xfrm>
            <a:off x="6458474" y="4078409"/>
            <a:ext cx="1098900" cy="10683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98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98" title="Icons_Artboard 64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1148" y="2270675"/>
            <a:ext cx="2951324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98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6" name="Google Shape;1036;p98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37" name="Google Shape;1037;p98"/>
          <p:cNvSpPr/>
          <p:nvPr>
            <p:ph idx="2" type="pic"/>
          </p:nvPr>
        </p:nvSpPr>
        <p:spPr>
          <a:xfrm>
            <a:off x="6024575" y="1770075"/>
            <a:ext cx="2822400" cy="1640700"/>
          </a:xfrm>
          <a:prstGeom prst="rect">
            <a:avLst/>
          </a:prstGeom>
          <a:noFill/>
          <a:ln cap="flat" cmpd="sng" w="38100">
            <a:solidFill>
              <a:srgbClr val="00705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8" name="Google Shape;1038;p9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Text with Timer">
  <p:cSld name="CUSTOM_41">
    <p:bg>
      <p:bgPr>
        <a:solidFill>
          <a:schemeClr val="accent4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99"/>
          <p:cNvSpPr/>
          <p:nvPr/>
        </p:nvSpPr>
        <p:spPr>
          <a:xfrm>
            <a:off x="6278263" y="4015225"/>
            <a:ext cx="1422600" cy="1689600"/>
          </a:xfrm>
          <a:prstGeom prst="round1Rect">
            <a:avLst>
              <a:gd fmla="val 50000" name="adj"/>
            </a:avLst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99"/>
          <p:cNvSpPr/>
          <p:nvPr/>
        </p:nvSpPr>
        <p:spPr>
          <a:xfrm>
            <a:off x="8166863" y="2808975"/>
            <a:ext cx="1422600" cy="1422600"/>
          </a:xfrm>
          <a:prstGeom prst="flowChartConnector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99"/>
          <p:cNvSpPr/>
          <p:nvPr/>
        </p:nvSpPr>
        <p:spPr>
          <a:xfrm>
            <a:off x="5440713" y="-156362"/>
            <a:ext cx="1422675" cy="1689700"/>
          </a:xfrm>
          <a:prstGeom prst="flowChartCollate">
            <a:avLst/>
          </a:prstGeom>
          <a:noFill/>
          <a:ln cap="flat" cmpd="sng" w="2857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99"/>
          <p:cNvSpPr/>
          <p:nvPr/>
        </p:nvSpPr>
        <p:spPr>
          <a:xfrm rot="-5400000">
            <a:off x="7763290" y="2168047"/>
            <a:ext cx="1098900" cy="1068300"/>
          </a:xfrm>
          <a:prstGeom prst="rtTriangl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99"/>
          <p:cNvSpPr/>
          <p:nvPr/>
        </p:nvSpPr>
        <p:spPr>
          <a:xfrm>
            <a:off x="-27850" y="0"/>
            <a:ext cx="5840100" cy="51435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99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6" name="Google Shape;1046;p99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47" name="Google Shape;1047;p99"/>
          <p:cNvSpPr/>
          <p:nvPr>
            <p:ph idx="2" type="pic"/>
          </p:nvPr>
        </p:nvSpPr>
        <p:spPr>
          <a:xfrm>
            <a:off x="6056325" y="1793875"/>
            <a:ext cx="2790600" cy="1547700"/>
          </a:xfrm>
          <a:prstGeom prst="rect">
            <a:avLst/>
          </a:prstGeom>
          <a:noFill/>
          <a:ln>
            <a:noFill/>
          </a:ln>
        </p:spPr>
      </p:sp>
      <p:sp>
        <p:nvSpPr>
          <p:cNvPr id="1048" name="Google Shape;1048;p9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Text">
  <p:cSld name="CUSTOM_5">
    <p:bg>
      <p:bgPr>
        <a:solidFill>
          <a:schemeClr val="accent6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00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69824" y="4375568"/>
            <a:ext cx="1838351" cy="183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100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32525" y="-872075"/>
            <a:ext cx="1912940" cy="191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00" title="Icons_Artboard 6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39345">
            <a:off x="-753329" y="4080215"/>
            <a:ext cx="1912949" cy="1912061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00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b="1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None/>
              <a:defRPr b="1" sz="3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54" name="Google Shape;1054;p100"/>
          <p:cNvSpPr txBox="1"/>
          <p:nvPr>
            <p:ph idx="1" type="body"/>
          </p:nvPr>
        </p:nvSpPr>
        <p:spPr>
          <a:xfrm>
            <a:off x="207600" y="1297525"/>
            <a:ext cx="8524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●"/>
              <a:defRPr sz="2200">
                <a:solidFill>
                  <a:schemeClr val="accent5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○"/>
              <a:defRPr sz="2200">
                <a:solidFill>
                  <a:schemeClr val="accent5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Char char="■"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55" name="Google Shape;1055;p10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Text">
  <p:cSld name="CUSTOM_26">
    <p:bg>
      <p:bgPr>
        <a:solidFill>
          <a:schemeClr val="lt1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1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AA6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01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01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1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1" name="Google Shape;1061;p101"/>
          <p:cNvSpPr txBox="1"/>
          <p:nvPr>
            <p:ph idx="1" type="body"/>
          </p:nvPr>
        </p:nvSpPr>
        <p:spPr>
          <a:xfrm>
            <a:off x="219800" y="1250950"/>
            <a:ext cx="8676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  <p:sp>
        <p:nvSpPr>
          <p:cNvPr id="1062" name="Google Shape;1062;p10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Text">
  <p:cSld name="CUSTOM_37">
    <p:bg>
      <p:bgPr>
        <a:solidFill>
          <a:schemeClr val="lt1"/>
        </a:solidFill>
      </p:bgPr>
    </p:bg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02"/>
          <p:cNvSpPr/>
          <p:nvPr/>
        </p:nvSpPr>
        <p:spPr>
          <a:xfrm flipH="1">
            <a:off x="926400" y="765550"/>
            <a:ext cx="8217600" cy="4149000"/>
          </a:xfrm>
          <a:prstGeom prst="round1Rect">
            <a:avLst>
              <a:gd fmla="val 16803" name="adj"/>
            </a:avLst>
          </a:prstGeom>
          <a:solidFill>
            <a:srgbClr val="8427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02"/>
          <p:cNvSpPr/>
          <p:nvPr/>
        </p:nvSpPr>
        <p:spPr>
          <a:xfrm flipH="1">
            <a:off x="0" y="1058325"/>
            <a:ext cx="9144000" cy="4084800"/>
          </a:xfrm>
          <a:prstGeom prst="round1Rect">
            <a:avLst>
              <a:gd fmla="val 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102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102"/>
          <p:cNvSpPr/>
          <p:nvPr/>
        </p:nvSpPr>
        <p:spPr>
          <a:xfrm>
            <a:off x="-27850" y="4178100"/>
            <a:ext cx="7899000" cy="9654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8" name="Google Shape;1068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3678" y="3912069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0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70" name="Google Shape;1070;p102"/>
          <p:cNvSpPr txBox="1"/>
          <p:nvPr>
            <p:ph type="title"/>
          </p:nvPr>
        </p:nvSpPr>
        <p:spPr>
          <a:xfrm>
            <a:off x="174625" y="79375"/>
            <a:ext cx="81405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1" name="Google Shape;1071;p102"/>
          <p:cNvSpPr txBox="1"/>
          <p:nvPr>
            <p:ph idx="1" type="subTitle"/>
          </p:nvPr>
        </p:nvSpPr>
        <p:spPr>
          <a:xfrm>
            <a:off x="166700" y="4276725"/>
            <a:ext cx="68025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roxima Nova Semibold"/>
              <a:buNone/>
              <a:defRPr sz="18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1072" name="Google Shape;1072;p102"/>
          <p:cNvSpPr txBox="1"/>
          <p:nvPr>
            <p:ph idx="2" type="body"/>
          </p:nvPr>
        </p:nvSpPr>
        <p:spPr>
          <a:xfrm>
            <a:off x="222250" y="1238250"/>
            <a:ext cx="86766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8.xml"/><Relationship Id="rId42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69.xml"/><Relationship Id="rId44" Type="http://schemas.openxmlformats.org/officeDocument/2006/relationships/slideLayout" Target="../slideLayouts/slideLayout72.xml"/><Relationship Id="rId43" Type="http://schemas.openxmlformats.org/officeDocument/2006/relationships/slideLayout" Target="../slideLayouts/slideLayout71.xml"/><Relationship Id="rId46" Type="http://schemas.openxmlformats.org/officeDocument/2006/relationships/slideLayout" Target="../slideLayouts/slideLayout74.xml"/><Relationship Id="rId45" Type="http://schemas.openxmlformats.org/officeDocument/2006/relationships/slideLayout" Target="../slideLayouts/slideLayout73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48" Type="http://schemas.openxmlformats.org/officeDocument/2006/relationships/slideLayout" Target="../slideLayouts/slideLayout76.xml"/><Relationship Id="rId47" Type="http://schemas.openxmlformats.org/officeDocument/2006/relationships/slideLayout" Target="../slideLayouts/slideLayout75.xml"/><Relationship Id="rId4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57.xml"/><Relationship Id="rId51" Type="http://schemas.openxmlformats.org/officeDocument/2006/relationships/theme" Target="../theme/theme2.xml"/><Relationship Id="rId5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8.xml"/><Relationship Id="rId42" Type="http://schemas.openxmlformats.org/officeDocument/2006/relationships/slideLayout" Target="../slideLayouts/slideLayout120.xml"/><Relationship Id="rId41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122.xml"/><Relationship Id="rId43" Type="http://schemas.openxmlformats.org/officeDocument/2006/relationships/slideLayout" Target="../slideLayouts/slideLayout121.xml"/><Relationship Id="rId46" Type="http://schemas.openxmlformats.org/officeDocument/2006/relationships/slideLayout" Target="../slideLayouts/slideLayout124.xml"/><Relationship Id="rId45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48" Type="http://schemas.openxmlformats.org/officeDocument/2006/relationships/slideLayout" Target="../slideLayouts/slideLayout126.xml"/><Relationship Id="rId47" Type="http://schemas.openxmlformats.org/officeDocument/2006/relationships/slideLayout" Target="../slideLayouts/slideLayout125.xml"/><Relationship Id="rId49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08.xml"/><Relationship Id="rId33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14.xml"/><Relationship Id="rId39" Type="http://schemas.openxmlformats.org/officeDocument/2006/relationships/slideLayout" Target="../slideLayouts/slideLayout117.xml"/><Relationship Id="rId38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01.xml"/><Relationship Id="rId26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05.xml"/><Relationship Id="rId29" Type="http://schemas.openxmlformats.org/officeDocument/2006/relationships/slideLayout" Target="../slideLayouts/slideLayout107.xml"/><Relationship Id="rId51" Type="http://schemas.openxmlformats.org/officeDocument/2006/relationships/theme" Target="../theme/theme8.xml"/><Relationship Id="rId5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9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68.xml"/><Relationship Id="rId42" Type="http://schemas.openxmlformats.org/officeDocument/2006/relationships/slideLayout" Target="../slideLayouts/slideLayout170.xml"/><Relationship Id="rId41" Type="http://schemas.openxmlformats.org/officeDocument/2006/relationships/slideLayout" Target="../slideLayouts/slideLayout169.xml"/><Relationship Id="rId44" Type="http://schemas.openxmlformats.org/officeDocument/2006/relationships/slideLayout" Target="../slideLayouts/slideLayout172.xml"/><Relationship Id="rId43" Type="http://schemas.openxmlformats.org/officeDocument/2006/relationships/slideLayout" Target="../slideLayouts/slideLayout171.xml"/><Relationship Id="rId46" Type="http://schemas.openxmlformats.org/officeDocument/2006/relationships/slideLayout" Target="../slideLayouts/slideLayout174.xml"/><Relationship Id="rId45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48" Type="http://schemas.openxmlformats.org/officeDocument/2006/relationships/slideLayout" Target="../slideLayouts/slideLayout176.xml"/><Relationship Id="rId47" Type="http://schemas.openxmlformats.org/officeDocument/2006/relationships/slideLayout" Target="../slideLayouts/slideLayout175.xml"/><Relationship Id="rId49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59.xml"/><Relationship Id="rId30" Type="http://schemas.openxmlformats.org/officeDocument/2006/relationships/slideLayout" Target="../slideLayouts/slideLayout158.xml"/><Relationship Id="rId33" Type="http://schemas.openxmlformats.org/officeDocument/2006/relationships/slideLayout" Target="../slideLayouts/slideLayout161.xml"/><Relationship Id="rId32" Type="http://schemas.openxmlformats.org/officeDocument/2006/relationships/slideLayout" Target="../slideLayouts/slideLayout160.xml"/><Relationship Id="rId35" Type="http://schemas.openxmlformats.org/officeDocument/2006/relationships/slideLayout" Target="../slideLayouts/slideLayout163.xml"/><Relationship Id="rId34" Type="http://schemas.openxmlformats.org/officeDocument/2006/relationships/slideLayout" Target="../slideLayouts/slideLayout162.xml"/><Relationship Id="rId37" Type="http://schemas.openxmlformats.org/officeDocument/2006/relationships/slideLayout" Target="../slideLayouts/slideLayout165.xml"/><Relationship Id="rId36" Type="http://schemas.openxmlformats.org/officeDocument/2006/relationships/slideLayout" Target="../slideLayouts/slideLayout164.xml"/><Relationship Id="rId39" Type="http://schemas.openxmlformats.org/officeDocument/2006/relationships/slideLayout" Target="../slideLayouts/slideLayout167.xml"/><Relationship Id="rId38" Type="http://schemas.openxmlformats.org/officeDocument/2006/relationships/slideLayout" Target="../slideLayouts/slideLayout166.xml"/><Relationship Id="rId20" Type="http://schemas.openxmlformats.org/officeDocument/2006/relationships/slideLayout" Target="../slideLayouts/slideLayout148.xml"/><Relationship Id="rId22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49.xml"/><Relationship Id="rId24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51.xml"/><Relationship Id="rId26" Type="http://schemas.openxmlformats.org/officeDocument/2006/relationships/slideLayout" Target="../slideLayouts/slideLayout154.xml"/><Relationship Id="rId25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6.xml"/><Relationship Id="rId27" Type="http://schemas.openxmlformats.org/officeDocument/2006/relationships/slideLayout" Target="../slideLayouts/slideLayout155.xml"/><Relationship Id="rId29" Type="http://schemas.openxmlformats.org/officeDocument/2006/relationships/slideLayout" Target="../slideLayouts/slideLayout157.xml"/><Relationship Id="rId51" Type="http://schemas.openxmlformats.org/officeDocument/2006/relationships/slideLayout" Target="../slideLayouts/slideLayout179.xml"/><Relationship Id="rId50" Type="http://schemas.openxmlformats.org/officeDocument/2006/relationships/slideLayout" Target="../slideLayouts/slideLayout178.xml"/><Relationship Id="rId52" Type="http://schemas.openxmlformats.org/officeDocument/2006/relationships/theme" Target="../theme/theme9.xml"/><Relationship Id="rId11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44.xml"/><Relationship Id="rId19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46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19.xml"/><Relationship Id="rId42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20.xml"/><Relationship Id="rId44" Type="http://schemas.openxmlformats.org/officeDocument/2006/relationships/slideLayout" Target="../slideLayouts/slideLayout223.xml"/><Relationship Id="rId43" Type="http://schemas.openxmlformats.org/officeDocument/2006/relationships/slideLayout" Target="../slideLayouts/slideLayout222.xml"/><Relationship Id="rId46" Type="http://schemas.openxmlformats.org/officeDocument/2006/relationships/slideLayout" Target="../slideLayouts/slideLayout225.xml"/><Relationship Id="rId45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48" Type="http://schemas.openxmlformats.org/officeDocument/2006/relationships/slideLayout" Target="../slideLayouts/slideLayout227.xml"/><Relationship Id="rId47" Type="http://schemas.openxmlformats.org/officeDocument/2006/relationships/slideLayout" Target="../slideLayouts/slideLayout226.xml"/><Relationship Id="rId49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31" Type="http://schemas.openxmlformats.org/officeDocument/2006/relationships/slideLayout" Target="../slideLayouts/slideLayout210.xml"/><Relationship Id="rId30" Type="http://schemas.openxmlformats.org/officeDocument/2006/relationships/slideLayout" Target="../slideLayouts/slideLayout209.xml"/><Relationship Id="rId33" Type="http://schemas.openxmlformats.org/officeDocument/2006/relationships/slideLayout" Target="../slideLayouts/slideLayout212.xml"/><Relationship Id="rId32" Type="http://schemas.openxmlformats.org/officeDocument/2006/relationships/slideLayout" Target="../slideLayouts/slideLayout211.xml"/><Relationship Id="rId35" Type="http://schemas.openxmlformats.org/officeDocument/2006/relationships/slideLayout" Target="../slideLayouts/slideLayout214.xml"/><Relationship Id="rId34" Type="http://schemas.openxmlformats.org/officeDocument/2006/relationships/slideLayout" Target="../slideLayouts/slideLayout213.xml"/><Relationship Id="rId37" Type="http://schemas.openxmlformats.org/officeDocument/2006/relationships/slideLayout" Target="../slideLayouts/slideLayout216.xml"/><Relationship Id="rId36" Type="http://schemas.openxmlformats.org/officeDocument/2006/relationships/slideLayout" Target="../slideLayouts/slideLayout215.xml"/><Relationship Id="rId39" Type="http://schemas.openxmlformats.org/officeDocument/2006/relationships/slideLayout" Target="../slideLayouts/slideLayout218.xml"/><Relationship Id="rId38" Type="http://schemas.openxmlformats.org/officeDocument/2006/relationships/slideLayout" Target="../slideLayouts/slideLayout217.xml"/><Relationship Id="rId20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1.xml"/><Relationship Id="rId21" Type="http://schemas.openxmlformats.org/officeDocument/2006/relationships/slideLayout" Target="../slideLayouts/slideLayout200.xml"/><Relationship Id="rId24" Type="http://schemas.openxmlformats.org/officeDocument/2006/relationships/slideLayout" Target="../slideLayouts/slideLayout203.xml"/><Relationship Id="rId23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05.xml"/><Relationship Id="rId25" Type="http://schemas.openxmlformats.org/officeDocument/2006/relationships/slideLayout" Target="../slideLayouts/slideLayout204.xml"/><Relationship Id="rId28" Type="http://schemas.openxmlformats.org/officeDocument/2006/relationships/slideLayout" Target="../slideLayouts/slideLayout207.xml"/><Relationship Id="rId27" Type="http://schemas.openxmlformats.org/officeDocument/2006/relationships/slideLayout" Target="../slideLayouts/slideLayout206.xml"/><Relationship Id="rId29" Type="http://schemas.openxmlformats.org/officeDocument/2006/relationships/slideLayout" Target="../slideLayouts/slideLayout208.xml"/><Relationship Id="rId51" Type="http://schemas.openxmlformats.org/officeDocument/2006/relationships/slideLayout" Target="../slideLayouts/slideLayout230.xml"/><Relationship Id="rId50" Type="http://schemas.openxmlformats.org/officeDocument/2006/relationships/slideLayout" Target="../slideLayouts/slideLayout229.xml"/><Relationship Id="rId53" Type="http://schemas.openxmlformats.org/officeDocument/2006/relationships/theme" Target="../theme/theme5.xml"/><Relationship Id="rId52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190.xml"/><Relationship Id="rId10" Type="http://schemas.openxmlformats.org/officeDocument/2006/relationships/slideLayout" Target="../slideLayouts/slideLayout189.xml"/><Relationship Id="rId13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3.xml"/><Relationship Id="rId17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197.xml"/></Relationships>
</file>

<file path=ppt/slideMasters/_rels/slideMaster6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71.xml"/><Relationship Id="rId42" Type="http://schemas.openxmlformats.org/officeDocument/2006/relationships/slideLayout" Target="../slideLayouts/slideLayout273.xml"/><Relationship Id="rId41" Type="http://schemas.openxmlformats.org/officeDocument/2006/relationships/slideLayout" Target="../slideLayouts/slideLayout272.xml"/><Relationship Id="rId44" Type="http://schemas.openxmlformats.org/officeDocument/2006/relationships/slideLayout" Target="../slideLayouts/slideLayout275.xml"/><Relationship Id="rId43" Type="http://schemas.openxmlformats.org/officeDocument/2006/relationships/slideLayout" Target="../slideLayouts/slideLayout274.xml"/><Relationship Id="rId46" Type="http://schemas.openxmlformats.org/officeDocument/2006/relationships/slideLayout" Target="../slideLayouts/slideLayout277.xml"/><Relationship Id="rId45" Type="http://schemas.openxmlformats.org/officeDocument/2006/relationships/slideLayout" Target="../slideLayouts/slideLayout276.xml"/><Relationship Id="rId1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48" Type="http://schemas.openxmlformats.org/officeDocument/2006/relationships/slideLayout" Target="../slideLayouts/slideLayout279.xml"/><Relationship Id="rId47" Type="http://schemas.openxmlformats.org/officeDocument/2006/relationships/slideLayout" Target="../slideLayouts/slideLayout278.xml"/><Relationship Id="rId49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38.xml"/><Relationship Id="rId8" Type="http://schemas.openxmlformats.org/officeDocument/2006/relationships/slideLayout" Target="../slideLayouts/slideLayout239.xml"/><Relationship Id="rId31" Type="http://schemas.openxmlformats.org/officeDocument/2006/relationships/slideLayout" Target="../slideLayouts/slideLayout262.xml"/><Relationship Id="rId30" Type="http://schemas.openxmlformats.org/officeDocument/2006/relationships/slideLayout" Target="../slideLayouts/slideLayout261.xml"/><Relationship Id="rId33" Type="http://schemas.openxmlformats.org/officeDocument/2006/relationships/slideLayout" Target="../slideLayouts/slideLayout264.xml"/><Relationship Id="rId32" Type="http://schemas.openxmlformats.org/officeDocument/2006/relationships/slideLayout" Target="../slideLayouts/slideLayout263.xml"/><Relationship Id="rId35" Type="http://schemas.openxmlformats.org/officeDocument/2006/relationships/slideLayout" Target="../slideLayouts/slideLayout266.xml"/><Relationship Id="rId34" Type="http://schemas.openxmlformats.org/officeDocument/2006/relationships/slideLayout" Target="../slideLayouts/slideLayout265.xml"/><Relationship Id="rId37" Type="http://schemas.openxmlformats.org/officeDocument/2006/relationships/slideLayout" Target="../slideLayouts/slideLayout268.xml"/><Relationship Id="rId36" Type="http://schemas.openxmlformats.org/officeDocument/2006/relationships/slideLayout" Target="../slideLayouts/slideLayout267.xml"/><Relationship Id="rId39" Type="http://schemas.openxmlformats.org/officeDocument/2006/relationships/slideLayout" Target="../slideLayouts/slideLayout270.xml"/><Relationship Id="rId38" Type="http://schemas.openxmlformats.org/officeDocument/2006/relationships/slideLayout" Target="../slideLayouts/slideLayout269.xml"/><Relationship Id="rId20" Type="http://schemas.openxmlformats.org/officeDocument/2006/relationships/slideLayout" Target="../slideLayouts/slideLayout251.xml"/><Relationship Id="rId22" Type="http://schemas.openxmlformats.org/officeDocument/2006/relationships/slideLayout" Target="../slideLayouts/slideLayout253.xml"/><Relationship Id="rId21" Type="http://schemas.openxmlformats.org/officeDocument/2006/relationships/slideLayout" Target="../slideLayouts/slideLayout252.xml"/><Relationship Id="rId24" Type="http://schemas.openxmlformats.org/officeDocument/2006/relationships/slideLayout" Target="../slideLayouts/slideLayout255.xml"/><Relationship Id="rId23" Type="http://schemas.openxmlformats.org/officeDocument/2006/relationships/slideLayout" Target="../slideLayouts/slideLayout254.xml"/><Relationship Id="rId26" Type="http://schemas.openxmlformats.org/officeDocument/2006/relationships/slideLayout" Target="../slideLayouts/slideLayout257.xml"/><Relationship Id="rId25" Type="http://schemas.openxmlformats.org/officeDocument/2006/relationships/slideLayout" Target="../slideLayouts/slideLayout256.xml"/><Relationship Id="rId28" Type="http://schemas.openxmlformats.org/officeDocument/2006/relationships/slideLayout" Target="../slideLayouts/slideLayout259.xml"/><Relationship Id="rId27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60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42.xml"/><Relationship Id="rId10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4.xml"/><Relationship Id="rId12" Type="http://schemas.openxmlformats.org/officeDocument/2006/relationships/slideLayout" Target="../slideLayouts/slideLayout243.xml"/><Relationship Id="rId15" Type="http://schemas.openxmlformats.org/officeDocument/2006/relationships/slideLayout" Target="../slideLayouts/slideLayout246.xml"/><Relationship Id="rId14" Type="http://schemas.openxmlformats.org/officeDocument/2006/relationships/slideLayout" Target="../slideLayouts/slideLayout245.xml"/><Relationship Id="rId17" Type="http://schemas.openxmlformats.org/officeDocument/2006/relationships/slideLayout" Target="../slideLayouts/slideLayout248.xml"/><Relationship Id="rId16" Type="http://schemas.openxmlformats.org/officeDocument/2006/relationships/slideLayout" Target="../slideLayouts/slideLayout247.xml"/><Relationship Id="rId19" Type="http://schemas.openxmlformats.org/officeDocument/2006/relationships/slideLayout" Target="../slideLayouts/slideLayout250.xml"/><Relationship Id="rId18" Type="http://schemas.openxmlformats.org/officeDocument/2006/relationships/slideLayout" Target="../slideLayouts/slideLayout249.xml"/></Relationships>
</file>

<file path=ppt/slideMasters/_rels/slideMaster7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21.xml"/><Relationship Id="rId42" Type="http://schemas.openxmlformats.org/officeDocument/2006/relationships/slideLayout" Target="../slideLayouts/slideLayout323.xml"/><Relationship Id="rId41" Type="http://schemas.openxmlformats.org/officeDocument/2006/relationships/slideLayout" Target="../slideLayouts/slideLayout322.xml"/><Relationship Id="rId44" Type="http://schemas.openxmlformats.org/officeDocument/2006/relationships/slideLayout" Target="../slideLayouts/slideLayout325.xml"/><Relationship Id="rId43" Type="http://schemas.openxmlformats.org/officeDocument/2006/relationships/slideLayout" Target="../slideLayouts/slideLayout324.xml"/><Relationship Id="rId46" Type="http://schemas.openxmlformats.org/officeDocument/2006/relationships/slideLayout" Target="../slideLayouts/slideLayout327.xml"/><Relationship Id="rId45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84.xml"/><Relationship Id="rId4" Type="http://schemas.openxmlformats.org/officeDocument/2006/relationships/slideLayout" Target="../slideLayouts/slideLayout285.xml"/><Relationship Id="rId9" Type="http://schemas.openxmlformats.org/officeDocument/2006/relationships/slideLayout" Target="../slideLayouts/slideLayout290.xml"/><Relationship Id="rId48" Type="http://schemas.openxmlformats.org/officeDocument/2006/relationships/slideLayout" Target="../slideLayouts/slideLayout329.xml"/><Relationship Id="rId47" Type="http://schemas.openxmlformats.org/officeDocument/2006/relationships/slideLayout" Target="../slideLayouts/slideLayout328.xml"/><Relationship Id="rId49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286.xml"/><Relationship Id="rId6" Type="http://schemas.openxmlformats.org/officeDocument/2006/relationships/slideLayout" Target="../slideLayouts/slideLayout287.xml"/><Relationship Id="rId7" Type="http://schemas.openxmlformats.org/officeDocument/2006/relationships/slideLayout" Target="../slideLayouts/slideLayout288.xml"/><Relationship Id="rId8" Type="http://schemas.openxmlformats.org/officeDocument/2006/relationships/slideLayout" Target="../slideLayouts/slideLayout289.xml"/><Relationship Id="rId31" Type="http://schemas.openxmlformats.org/officeDocument/2006/relationships/slideLayout" Target="../slideLayouts/slideLayout312.xml"/><Relationship Id="rId30" Type="http://schemas.openxmlformats.org/officeDocument/2006/relationships/slideLayout" Target="../slideLayouts/slideLayout311.xml"/><Relationship Id="rId33" Type="http://schemas.openxmlformats.org/officeDocument/2006/relationships/slideLayout" Target="../slideLayouts/slideLayout314.xml"/><Relationship Id="rId32" Type="http://schemas.openxmlformats.org/officeDocument/2006/relationships/slideLayout" Target="../slideLayouts/slideLayout313.xml"/><Relationship Id="rId35" Type="http://schemas.openxmlformats.org/officeDocument/2006/relationships/slideLayout" Target="../slideLayouts/slideLayout316.xml"/><Relationship Id="rId34" Type="http://schemas.openxmlformats.org/officeDocument/2006/relationships/slideLayout" Target="../slideLayouts/slideLayout315.xml"/><Relationship Id="rId37" Type="http://schemas.openxmlformats.org/officeDocument/2006/relationships/slideLayout" Target="../slideLayouts/slideLayout318.xml"/><Relationship Id="rId36" Type="http://schemas.openxmlformats.org/officeDocument/2006/relationships/slideLayout" Target="../slideLayouts/slideLayout317.xml"/><Relationship Id="rId39" Type="http://schemas.openxmlformats.org/officeDocument/2006/relationships/slideLayout" Target="../slideLayouts/slideLayout320.xml"/><Relationship Id="rId38" Type="http://schemas.openxmlformats.org/officeDocument/2006/relationships/slideLayout" Target="../slideLayouts/slideLayout319.xml"/><Relationship Id="rId20" Type="http://schemas.openxmlformats.org/officeDocument/2006/relationships/slideLayout" Target="../slideLayouts/slideLayout301.xml"/><Relationship Id="rId22" Type="http://schemas.openxmlformats.org/officeDocument/2006/relationships/slideLayout" Target="../slideLayouts/slideLayout303.xml"/><Relationship Id="rId21" Type="http://schemas.openxmlformats.org/officeDocument/2006/relationships/slideLayout" Target="../slideLayouts/slideLayout302.xml"/><Relationship Id="rId24" Type="http://schemas.openxmlformats.org/officeDocument/2006/relationships/slideLayout" Target="../slideLayouts/slideLayout305.xml"/><Relationship Id="rId23" Type="http://schemas.openxmlformats.org/officeDocument/2006/relationships/slideLayout" Target="../slideLayouts/slideLayout304.xml"/><Relationship Id="rId26" Type="http://schemas.openxmlformats.org/officeDocument/2006/relationships/slideLayout" Target="../slideLayouts/slideLayout307.xml"/><Relationship Id="rId25" Type="http://schemas.openxmlformats.org/officeDocument/2006/relationships/slideLayout" Target="../slideLayouts/slideLayout306.xml"/><Relationship Id="rId28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308.xml"/><Relationship Id="rId29" Type="http://schemas.openxmlformats.org/officeDocument/2006/relationships/slideLayout" Target="../slideLayouts/slideLayout310.xml"/><Relationship Id="rId51" Type="http://schemas.openxmlformats.org/officeDocument/2006/relationships/theme" Target="../theme/theme6.xml"/><Relationship Id="rId50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292.xml"/><Relationship Id="rId10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4.xml"/><Relationship Id="rId12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296.xml"/><Relationship Id="rId14" Type="http://schemas.openxmlformats.org/officeDocument/2006/relationships/slideLayout" Target="../slideLayouts/slideLayout295.xml"/><Relationship Id="rId17" Type="http://schemas.openxmlformats.org/officeDocument/2006/relationships/slideLayout" Target="../slideLayouts/slideLayout298.xml"/><Relationship Id="rId16" Type="http://schemas.openxmlformats.org/officeDocument/2006/relationships/slideLayout" Target="../slideLayouts/slideLayout297.xml"/><Relationship Id="rId19" Type="http://schemas.openxmlformats.org/officeDocument/2006/relationships/slideLayout" Target="../slideLayouts/slideLayout300.xml"/><Relationship Id="rId18" Type="http://schemas.openxmlformats.org/officeDocument/2006/relationships/slideLayout" Target="../slideLayouts/slideLayout299.xml"/></Relationships>
</file>

<file path=ppt/slideMasters/_rels/slideMaster8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71.xml"/><Relationship Id="rId42" Type="http://schemas.openxmlformats.org/officeDocument/2006/relationships/slideLayout" Target="../slideLayouts/slideLayout373.xml"/><Relationship Id="rId41" Type="http://schemas.openxmlformats.org/officeDocument/2006/relationships/slideLayout" Target="../slideLayouts/slideLayout372.xml"/><Relationship Id="rId44" Type="http://schemas.openxmlformats.org/officeDocument/2006/relationships/slideLayout" Target="../slideLayouts/slideLayout375.xml"/><Relationship Id="rId43" Type="http://schemas.openxmlformats.org/officeDocument/2006/relationships/slideLayout" Target="../slideLayouts/slideLayout374.xml"/><Relationship Id="rId46" Type="http://schemas.openxmlformats.org/officeDocument/2006/relationships/slideLayout" Target="../slideLayouts/slideLayout377.xml"/><Relationship Id="rId45" Type="http://schemas.openxmlformats.org/officeDocument/2006/relationships/slideLayout" Target="../slideLayouts/slideLayout376.xml"/><Relationship Id="rId1" Type="http://schemas.openxmlformats.org/officeDocument/2006/relationships/slideLayout" Target="../slideLayouts/slideLayout332.xml"/><Relationship Id="rId2" Type="http://schemas.openxmlformats.org/officeDocument/2006/relationships/slideLayout" Target="../slideLayouts/slideLayout333.xml"/><Relationship Id="rId3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35.xml"/><Relationship Id="rId9" Type="http://schemas.openxmlformats.org/officeDocument/2006/relationships/slideLayout" Target="../slideLayouts/slideLayout340.xml"/><Relationship Id="rId48" Type="http://schemas.openxmlformats.org/officeDocument/2006/relationships/slideLayout" Target="../slideLayouts/slideLayout379.xml"/><Relationship Id="rId47" Type="http://schemas.openxmlformats.org/officeDocument/2006/relationships/slideLayout" Target="../slideLayouts/slideLayout378.xml"/><Relationship Id="rId49" Type="http://schemas.openxmlformats.org/officeDocument/2006/relationships/slideLayout" Target="../slideLayouts/slideLayout380.xml"/><Relationship Id="rId5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37.xml"/><Relationship Id="rId7" Type="http://schemas.openxmlformats.org/officeDocument/2006/relationships/slideLayout" Target="../slideLayouts/slideLayout338.xml"/><Relationship Id="rId8" Type="http://schemas.openxmlformats.org/officeDocument/2006/relationships/slideLayout" Target="../slideLayouts/slideLayout339.xml"/><Relationship Id="rId31" Type="http://schemas.openxmlformats.org/officeDocument/2006/relationships/slideLayout" Target="../slideLayouts/slideLayout362.xml"/><Relationship Id="rId30" Type="http://schemas.openxmlformats.org/officeDocument/2006/relationships/slideLayout" Target="../slideLayouts/slideLayout361.xml"/><Relationship Id="rId33" Type="http://schemas.openxmlformats.org/officeDocument/2006/relationships/slideLayout" Target="../slideLayouts/slideLayout364.xml"/><Relationship Id="rId32" Type="http://schemas.openxmlformats.org/officeDocument/2006/relationships/slideLayout" Target="../slideLayouts/slideLayout363.xml"/><Relationship Id="rId35" Type="http://schemas.openxmlformats.org/officeDocument/2006/relationships/slideLayout" Target="../slideLayouts/slideLayout366.xml"/><Relationship Id="rId34" Type="http://schemas.openxmlformats.org/officeDocument/2006/relationships/slideLayout" Target="../slideLayouts/slideLayout365.xml"/><Relationship Id="rId37" Type="http://schemas.openxmlformats.org/officeDocument/2006/relationships/slideLayout" Target="../slideLayouts/slideLayout368.xml"/><Relationship Id="rId36" Type="http://schemas.openxmlformats.org/officeDocument/2006/relationships/slideLayout" Target="../slideLayouts/slideLayout367.xml"/><Relationship Id="rId39" Type="http://schemas.openxmlformats.org/officeDocument/2006/relationships/slideLayout" Target="../slideLayouts/slideLayout370.xml"/><Relationship Id="rId38" Type="http://schemas.openxmlformats.org/officeDocument/2006/relationships/slideLayout" Target="../slideLayouts/slideLayout369.xml"/><Relationship Id="rId20" Type="http://schemas.openxmlformats.org/officeDocument/2006/relationships/slideLayout" Target="../slideLayouts/slideLayout351.xml"/><Relationship Id="rId22" Type="http://schemas.openxmlformats.org/officeDocument/2006/relationships/slideLayout" Target="../slideLayouts/slideLayout353.xml"/><Relationship Id="rId21" Type="http://schemas.openxmlformats.org/officeDocument/2006/relationships/slideLayout" Target="../slideLayouts/slideLayout352.xml"/><Relationship Id="rId24" Type="http://schemas.openxmlformats.org/officeDocument/2006/relationships/slideLayout" Target="../slideLayouts/slideLayout355.xml"/><Relationship Id="rId23" Type="http://schemas.openxmlformats.org/officeDocument/2006/relationships/slideLayout" Target="../slideLayouts/slideLayout354.xml"/><Relationship Id="rId26" Type="http://schemas.openxmlformats.org/officeDocument/2006/relationships/slideLayout" Target="../slideLayouts/slideLayout357.xml"/><Relationship Id="rId25" Type="http://schemas.openxmlformats.org/officeDocument/2006/relationships/slideLayout" Target="../slideLayouts/slideLayout356.xml"/><Relationship Id="rId28" Type="http://schemas.openxmlformats.org/officeDocument/2006/relationships/slideLayout" Target="../slideLayouts/slideLayout359.xml"/><Relationship Id="rId27" Type="http://schemas.openxmlformats.org/officeDocument/2006/relationships/slideLayout" Target="../slideLayouts/slideLayout358.xml"/><Relationship Id="rId29" Type="http://schemas.openxmlformats.org/officeDocument/2006/relationships/slideLayout" Target="../slideLayouts/slideLayout360.xml"/><Relationship Id="rId51" Type="http://schemas.openxmlformats.org/officeDocument/2006/relationships/theme" Target="../theme/theme7.xml"/><Relationship Id="rId50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42.xml"/><Relationship Id="rId10" Type="http://schemas.openxmlformats.org/officeDocument/2006/relationships/slideLayout" Target="../slideLayouts/slideLayout341.xml"/><Relationship Id="rId13" Type="http://schemas.openxmlformats.org/officeDocument/2006/relationships/slideLayout" Target="../slideLayouts/slideLayout344.xml"/><Relationship Id="rId12" Type="http://schemas.openxmlformats.org/officeDocument/2006/relationships/slideLayout" Target="../slideLayouts/slideLayout343.xml"/><Relationship Id="rId15" Type="http://schemas.openxmlformats.org/officeDocument/2006/relationships/slideLayout" Target="../slideLayouts/slideLayout346.xml"/><Relationship Id="rId14" Type="http://schemas.openxmlformats.org/officeDocument/2006/relationships/slideLayout" Target="../slideLayouts/slideLayout345.xml"/><Relationship Id="rId17" Type="http://schemas.openxmlformats.org/officeDocument/2006/relationships/slideLayout" Target="../slideLayouts/slideLayout348.xml"/><Relationship Id="rId16" Type="http://schemas.openxmlformats.org/officeDocument/2006/relationships/slideLayout" Target="../slideLayouts/slideLayout347.xml"/><Relationship Id="rId19" Type="http://schemas.openxmlformats.org/officeDocument/2006/relationships/slideLayout" Target="../slideLayouts/slideLayout350.xml"/><Relationship Id="rId18" Type="http://schemas.openxmlformats.org/officeDocument/2006/relationships/slideLayout" Target="../slideLayouts/slideLayout3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5550" y="132050"/>
            <a:ext cx="8913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1" sz="26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1" sz="26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1" sz="26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1" sz="26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1" sz="26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1" sz="26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1" sz="26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1" sz="26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Font typeface="Proxima Nova"/>
              <a:buNone/>
              <a:defRPr b="1" sz="26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5500" y="684975"/>
            <a:ext cx="8913000" cy="3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○"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■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9850" y="4771000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0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b="1" sz="10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b="1" sz="10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b="1" sz="10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b="1" sz="10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b="1" sz="10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b="1" sz="10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b="1" sz="10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b="1" sz="10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73">
          <p15:clr>
            <a:srgbClr val="EA4335"/>
          </p15:clr>
        </p15:guide>
        <p15:guide id="2" orient="horz" pos="2938">
          <p15:clr>
            <a:srgbClr val="EA4335"/>
          </p15:clr>
        </p15:guide>
        <p15:guide id="3" orient="horz" pos="720">
          <p15:clr>
            <a:srgbClr val="EA4335"/>
          </p15:clr>
        </p15:guide>
        <p15:guide id="4" orient="horz" pos="812">
          <p15:clr>
            <a:srgbClr val="EA4335"/>
          </p15:clr>
        </p15:guide>
        <p15:guide id="5" orient="horz" pos="910">
          <p15:clr>
            <a:srgbClr val="EA4335"/>
          </p15:clr>
        </p15:guide>
        <p15:guide id="6" orient="horz" pos="1002">
          <p15:clr>
            <a:srgbClr val="EA4335"/>
          </p15:clr>
        </p15:guide>
        <p15:guide id="7" pos="173">
          <p15:clr>
            <a:srgbClr val="EA4335"/>
          </p15:clr>
        </p15:guide>
        <p15:guide id="8" pos="559">
          <p15:clr>
            <a:srgbClr val="EA4335"/>
          </p15:clr>
        </p15:guide>
        <p15:guide id="9" pos="628">
          <p15:clr>
            <a:srgbClr val="EA4335"/>
          </p15:clr>
        </p15:guide>
        <p15:guide id="10" pos="1014">
          <p15:clr>
            <a:srgbClr val="EA4335"/>
          </p15:clr>
        </p15:guide>
        <p15:guide id="11" pos="1071">
          <p15:clr>
            <a:srgbClr val="EA4335"/>
          </p15:clr>
        </p15:guide>
        <p15:guide id="12" pos="1469">
          <p15:clr>
            <a:srgbClr val="EA4335"/>
          </p15:clr>
        </p15:guide>
        <p15:guide id="13" pos="1544">
          <p15:clr>
            <a:srgbClr val="EA4335"/>
          </p15:clr>
        </p15:guide>
        <p15:guide id="14" pos="1930">
          <p15:clr>
            <a:srgbClr val="EA4335"/>
          </p15:clr>
        </p15:guide>
        <p15:guide id="15" pos="2004">
          <p15:clr>
            <a:srgbClr val="EA4335"/>
          </p15:clr>
        </p15:guide>
        <p15:guide id="16" pos="2385">
          <p15:clr>
            <a:srgbClr val="EA4335"/>
          </p15:clr>
        </p15:guide>
        <p15:guide id="17" pos="2460">
          <p15:clr>
            <a:srgbClr val="EA4335"/>
          </p15:clr>
        </p15:guide>
        <p15:guide id="18" pos="2845">
          <p15:clr>
            <a:srgbClr val="EA4335"/>
          </p15:clr>
        </p15:guide>
        <p15:guide id="19" pos="2915">
          <p15:clr>
            <a:srgbClr val="EA4335"/>
          </p15:clr>
        </p15:guide>
        <p15:guide id="20" pos="3300">
          <p15:clr>
            <a:srgbClr val="EA4335"/>
          </p15:clr>
        </p15:guide>
        <p15:guide id="21" pos="3375">
          <p15:clr>
            <a:srgbClr val="EA4335"/>
          </p15:clr>
        </p15:guide>
        <p15:guide id="22" pos="3756">
          <p15:clr>
            <a:srgbClr val="EA4335"/>
          </p15:clr>
        </p15:guide>
        <p15:guide id="23" pos="3830">
          <p15:clr>
            <a:srgbClr val="EA4335"/>
          </p15:clr>
        </p15:guide>
        <p15:guide id="24" pos="4216">
          <p15:clr>
            <a:srgbClr val="EA4335"/>
          </p15:clr>
        </p15:guide>
        <p15:guide id="25" pos="4291">
          <p15:clr>
            <a:srgbClr val="EA4335"/>
          </p15:clr>
        </p15:guide>
        <p15:guide id="26" pos="4671">
          <p15:clr>
            <a:srgbClr val="EA4335"/>
          </p15:clr>
        </p15:guide>
        <p15:guide id="27" pos="4746">
          <p15:clr>
            <a:srgbClr val="EA4335"/>
          </p15:clr>
        </p15:guide>
        <p15:guide id="28" pos="5132">
          <p15:clr>
            <a:srgbClr val="EA4335"/>
          </p15:clr>
        </p15:guide>
        <p15:guide id="29" pos="5201">
          <p15:clr>
            <a:srgbClr val="EA4335"/>
          </p15:clr>
        </p15:guide>
        <p15:guide id="30" pos="5587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Proxima Nova"/>
              <a:buNone/>
              <a:defRPr b="1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Proxima Nova"/>
              <a:buChar char="●"/>
              <a:def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○"/>
              <a:defRPr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Proxima Nova"/>
              <a:buChar char="■"/>
              <a:defRPr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  <a:defRPr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Proxima Nova"/>
              <a:buChar char="○"/>
              <a:defRPr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Char char="■"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Proxima Nova"/>
              <a:buChar char="●"/>
              <a:defRPr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roxima Nova"/>
              <a:buChar char="○"/>
              <a:defRPr sz="1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Proxima Nova"/>
              <a:buChar char="■"/>
              <a:defRPr sz="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718" r:id="rId43"/>
    <p:sldLayoutId id="2147483719" r:id="rId44"/>
    <p:sldLayoutId id="2147483720" r:id="rId45"/>
    <p:sldLayoutId id="2147483721" r:id="rId46"/>
    <p:sldLayoutId id="2147483722" r:id="rId47"/>
    <p:sldLayoutId id="2147483723" r:id="rId48"/>
    <p:sldLayoutId id="2147483724" r:id="rId49"/>
    <p:sldLayoutId id="2147483725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Proxima Nova"/>
              <a:buNone/>
              <a:defRPr b="1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26" name="Google Shape;826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Proxima Nova"/>
              <a:buChar char="●"/>
              <a:def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○"/>
              <a:defRPr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Proxima Nova"/>
              <a:buChar char="■"/>
              <a:defRPr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  <a:defRPr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Proxima Nova"/>
              <a:buChar char="○"/>
              <a:defRPr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Char char="■"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Proxima Nova"/>
              <a:buChar char="●"/>
              <a:defRPr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roxima Nova"/>
              <a:buChar char="○"/>
              <a:defRPr sz="1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Proxima Nova"/>
              <a:buChar char="■"/>
              <a:defRPr sz="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  <p:sldLayoutId id="2147483746" r:id="rId21"/>
    <p:sldLayoutId id="2147483747" r:id="rId22"/>
    <p:sldLayoutId id="2147483748" r:id="rId23"/>
    <p:sldLayoutId id="2147483749" r:id="rId24"/>
    <p:sldLayoutId id="2147483750" r:id="rId25"/>
    <p:sldLayoutId id="2147483751" r:id="rId26"/>
    <p:sldLayoutId id="2147483752" r:id="rId27"/>
    <p:sldLayoutId id="2147483753" r:id="rId28"/>
    <p:sldLayoutId id="2147483754" r:id="rId29"/>
    <p:sldLayoutId id="2147483755" r:id="rId30"/>
    <p:sldLayoutId id="2147483756" r:id="rId31"/>
    <p:sldLayoutId id="2147483757" r:id="rId32"/>
    <p:sldLayoutId id="2147483758" r:id="rId33"/>
    <p:sldLayoutId id="2147483759" r:id="rId34"/>
    <p:sldLayoutId id="2147483760" r:id="rId35"/>
    <p:sldLayoutId id="2147483761" r:id="rId36"/>
    <p:sldLayoutId id="2147483762" r:id="rId37"/>
    <p:sldLayoutId id="2147483763" r:id="rId38"/>
    <p:sldLayoutId id="2147483764" r:id="rId39"/>
    <p:sldLayoutId id="2147483765" r:id="rId40"/>
    <p:sldLayoutId id="2147483766" r:id="rId41"/>
    <p:sldLayoutId id="2147483767" r:id="rId42"/>
    <p:sldLayoutId id="2147483768" r:id="rId43"/>
    <p:sldLayoutId id="2147483769" r:id="rId44"/>
    <p:sldLayoutId id="2147483770" r:id="rId45"/>
    <p:sldLayoutId id="2147483771" r:id="rId46"/>
    <p:sldLayoutId id="2147483772" r:id="rId47"/>
    <p:sldLayoutId id="2147483773" r:id="rId48"/>
    <p:sldLayoutId id="2147483774" r:id="rId49"/>
    <p:sldLayoutId id="2147483775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Proxima Nova"/>
              <a:buNone/>
              <a:defRPr b="1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482" name="Google Shape;1482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Proxima Nova"/>
              <a:buChar char="●"/>
              <a:def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○"/>
              <a:defRPr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Proxima Nova"/>
              <a:buChar char="■"/>
              <a:defRPr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  <a:defRPr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Proxima Nova"/>
              <a:buChar char="○"/>
              <a:defRPr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Char char="■"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Proxima Nova"/>
              <a:buChar char="●"/>
              <a:defRPr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roxima Nova"/>
              <a:buChar char="○"/>
              <a:defRPr sz="1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Proxima Nova"/>
              <a:buChar char="■"/>
              <a:defRPr sz="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09" r:id="rId34"/>
    <p:sldLayoutId id="2147483810" r:id="rId35"/>
    <p:sldLayoutId id="2147483811" r:id="rId36"/>
    <p:sldLayoutId id="2147483812" r:id="rId37"/>
    <p:sldLayoutId id="2147483813" r:id="rId38"/>
    <p:sldLayoutId id="2147483814" r:id="rId39"/>
    <p:sldLayoutId id="2147483815" r:id="rId40"/>
    <p:sldLayoutId id="2147483816" r:id="rId41"/>
    <p:sldLayoutId id="2147483817" r:id="rId42"/>
    <p:sldLayoutId id="2147483818" r:id="rId43"/>
    <p:sldLayoutId id="2147483819" r:id="rId44"/>
    <p:sldLayoutId id="2147483820" r:id="rId45"/>
    <p:sldLayoutId id="2147483821" r:id="rId46"/>
    <p:sldLayoutId id="2147483822" r:id="rId47"/>
    <p:sldLayoutId id="2147483823" r:id="rId48"/>
    <p:sldLayoutId id="2147483824" r:id="rId49"/>
    <p:sldLayoutId id="2147483825" r:id="rId50"/>
    <p:sldLayoutId id="2147483826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Proxima Nova"/>
              <a:buNone/>
              <a:defRPr b="1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43" name="Google Shape;2143;p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Proxima Nova"/>
              <a:buChar char="●"/>
              <a:def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○"/>
              <a:defRPr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Proxima Nova"/>
              <a:buChar char="■"/>
              <a:defRPr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  <a:defRPr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Proxima Nova"/>
              <a:buChar char="○"/>
              <a:defRPr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Char char="■"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Proxima Nova"/>
              <a:buChar char="●"/>
              <a:defRPr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roxima Nova"/>
              <a:buChar char="○"/>
              <a:defRPr sz="1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Proxima Nova"/>
              <a:buChar char="■"/>
              <a:defRPr sz="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63" r:id="rId37"/>
    <p:sldLayoutId id="2147483864" r:id="rId38"/>
    <p:sldLayoutId id="2147483865" r:id="rId39"/>
    <p:sldLayoutId id="2147483866" r:id="rId40"/>
    <p:sldLayoutId id="2147483867" r:id="rId41"/>
    <p:sldLayoutId id="2147483868" r:id="rId42"/>
    <p:sldLayoutId id="2147483869" r:id="rId43"/>
    <p:sldLayoutId id="2147483870" r:id="rId44"/>
    <p:sldLayoutId id="2147483871" r:id="rId45"/>
    <p:sldLayoutId id="2147483872" r:id="rId46"/>
    <p:sldLayoutId id="2147483873" r:id="rId47"/>
    <p:sldLayoutId id="2147483874" r:id="rId48"/>
    <p:sldLayoutId id="2147483875" r:id="rId49"/>
    <p:sldLayoutId id="2147483876" r:id="rId50"/>
    <p:sldLayoutId id="2147483877" r:id="rId51"/>
    <p:sldLayoutId id="2147483878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Proxima Nova"/>
              <a:buNone/>
              <a:defRPr b="1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831" name="Google Shape;2831;p2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Proxima Nova"/>
              <a:buChar char="●"/>
              <a:def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○"/>
              <a:defRPr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Proxima Nova"/>
              <a:buChar char="■"/>
              <a:defRPr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  <a:defRPr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Proxima Nova"/>
              <a:buChar char="○"/>
              <a:defRPr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Char char="■"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Proxima Nova"/>
              <a:buChar char="●"/>
              <a:defRPr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roxima Nova"/>
              <a:buChar char="○"/>
              <a:defRPr sz="1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Proxima Nova"/>
              <a:buChar char="■"/>
              <a:defRPr sz="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  <p:sldLayoutId id="2147483899" r:id="rId21"/>
    <p:sldLayoutId id="2147483900" r:id="rId22"/>
    <p:sldLayoutId id="2147483901" r:id="rId23"/>
    <p:sldLayoutId id="2147483902" r:id="rId24"/>
    <p:sldLayoutId id="2147483903" r:id="rId25"/>
    <p:sldLayoutId id="2147483904" r:id="rId26"/>
    <p:sldLayoutId id="2147483905" r:id="rId27"/>
    <p:sldLayoutId id="2147483906" r:id="rId28"/>
    <p:sldLayoutId id="2147483907" r:id="rId29"/>
    <p:sldLayoutId id="2147483908" r:id="rId30"/>
    <p:sldLayoutId id="2147483909" r:id="rId31"/>
    <p:sldLayoutId id="2147483910" r:id="rId32"/>
    <p:sldLayoutId id="2147483911" r:id="rId33"/>
    <p:sldLayoutId id="2147483912" r:id="rId34"/>
    <p:sldLayoutId id="2147483913" r:id="rId35"/>
    <p:sldLayoutId id="2147483914" r:id="rId36"/>
    <p:sldLayoutId id="2147483915" r:id="rId37"/>
    <p:sldLayoutId id="2147483916" r:id="rId38"/>
    <p:sldLayoutId id="2147483917" r:id="rId39"/>
    <p:sldLayoutId id="2147483918" r:id="rId40"/>
    <p:sldLayoutId id="2147483919" r:id="rId41"/>
    <p:sldLayoutId id="2147483920" r:id="rId42"/>
    <p:sldLayoutId id="2147483921" r:id="rId43"/>
    <p:sldLayoutId id="2147483922" r:id="rId44"/>
    <p:sldLayoutId id="2147483923" r:id="rId45"/>
    <p:sldLayoutId id="2147483924" r:id="rId46"/>
    <p:sldLayoutId id="2147483925" r:id="rId47"/>
    <p:sldLayoutId id="2147483926" r:id="rId48"/>
    <p:sldLayoutId id="2147483927" r:id="rId49"/>
    <p:sldLayoutId id="214748392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Proxima Nova"/>
              <a:buNone/>
              <a:defRPr b="1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486" name="Google Shape;3486;p2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Proxima Nova"/>
              <a:buChar char="●"/>
              <a:def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○"/>
              <a:defRPr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Proxima Nova"/>
              <a:buChar char="■"/>
              <a:defRPr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  <a:defRPr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Proxima Nova"/>
              <a:buChar char="○"/>
              <a:defRPr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Char char="■"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Proxima Nova"/>
              <a:buChar char="●"/>
              <a:defRPr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roxima Nova"/>
              <a:buChar char="○"/>
              <a:defRPr sz="1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Proxima Nova"/>
              <a:buChar char="■"/>
              <a:defRPr sz="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  <p:sldLayoutId id="2147483946" r:id="rId18"/>
    <p:sldLayoutId id="2147483947" r:id="rId19"/>
    <p:sldLayoutId id="2147483948" r:id="rId20"/>
    <p:sldLayoutId id="2147483949" r:id="rId21"/>
    <p:sldLayoutId id="2147483950" r:id="rId22"/>
    <p:sldLayoutId id="2147483951" r:id="rId23"/>
    <p:sldLayoutId id="2147483952" r:id="rId24"/>
    <p:sldLayoutId id="2147483953" r:id="rId25"/>
    <p:sldLayoutId id="2147483954" r:id="rId26"/>
    <p:sldLayoutId id="2147483955" r:id="rId27"/>
    <p:sldLayoutId id="2147483956" r:id="rId28"/>
    <p:sldLayoutId id="2147483957" r:id="rId29"/>
    <p:sldLayoutId id="2147483958" r:id="rId30"/>
    <p:sldLayoutId id="2147483959" r:id="rId31"/>
    <p:sldLayoutId id="2147483960" r:id="rId32"/>
    <p:sldLayoutId id="2147483961" r:id="rId33"/>
    <p:sldLayoutId id="2147483962" r:id="rId34"/>
    <p:sldLayoutId id="2147483963" r:id="rId35"/>
    <p:sldLayoutId id="2147483964" r:id="rId36"/>
    <p:sldLayoutId id="2147483965" r:id="rId37"/>
    <p:sldLayoutId id="2147483966" r:id="rId38"/>
    <p:sldLayoutId id="2147483967" r:id="rId39"/>
    <p:sldLayoutId id="2147483968" r:id="rId40"/>
    <p:sldLayoutId id="2147483969" r:id="rId41"/>
    <p:sldLayoutId id="2147483970" r:id="rId42"/>
    <p:sldLayoutId id="2147483971" r:id="rId43"/>
    <p:sldLayoutId id="2147483972" r:id="rId44"/>
    <p:sldLayoutId id="2147483973" r:id="rId45"/>
    <p:sldLayoutId id="2147483974" r:id="rId46"/>
    <p:sldLayoutId id="2147483975" r:id="rId47"/>
    <p:sldLayoutId id="2147483976" r:id="rId48"/>
    <p:sldLayoutId id="2147483977" r:id="rId49"/>
    <p:sldLayoutId id="214748397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4140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Google Shape;4141;p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Proxima Nova"/>
              <a:buNone/>
              <a:defRPr b="1" sz="3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4142" name="Google Shape;4142;p3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Proxima Nova"/>
              <a:buChar char="●"/>
              <a:defRPr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○"/>
              <a:defRPr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Proxima Nova"/>
              <a:buChar char="■"/>
              <a:defRPr sz="2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  <a:defRPr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Proxima Nova"/>
              <a:buChar char="○"/>
              <a:defRPr sz="16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Proxima Nova"/>
              <a:buChar char="■"/>
              <a:defRPr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Proxima Nova"/>
              <a:buChar char="●"/>
              <a:defRPr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roxima Nova"/>
              <a:buChar char="○"/>
              <a:defRPr sz="10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Font typeface="Proxima Nova"/>
              <a:buChar char="■"/>
              <a:defRPr sz="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95" r:id="rId17"/>
    <p:sldLayoutId id="2147483996" r:id="rId18"/>
    <p:sldLayoutId id="2147483997" r:id="rId19"/>
    <p:sldLayoutId id="2147483998" r:id="rId20"/>
    <p:sldLayoutId id="2147483999" r:id="rId21"/>
    <p:sldLayoutId id="2147484000" r:id="rId22"/>
    <p:sldLayoutId id="2147484001" r:id="rId23"/>
    <p:sldLayoutId id="2147484002" r:id="rId24"/>
    <p:sldLayoutId id="2147484003" r:id="rId25"/>
    <p:sldLayoutId id="2147484004" r:id="rId26"/>
    <p:sldLayoutId id="2147484005" r:id="rId27"/>
    <p:sldLayoutId id="2147484006" r:id="rId28"/>
    <p:sldLayoutId id="2147484007" r:id="rId29"/>
    <p:sldLayoutId id="2147484008" r:id="rId30"/>
    <p:sldLayoutId id="2147484009" r:id="rId31"/>
    <p:sldLayoutId id="2147484010" r:id="rId32"/>
    <p:sldLayoutId id="2147484011" r:id="rId33"/>
    <p:sldLayoutId id="2147484012" r:id="rId34"/>
    <p:sldLayoutId id="2147484013" r:id="rId35"/>
    <p:sldLayoutId id="2147484014" r:id="rId36"/>
    <p:sldLayoutId id="2147484015" r:id="rId37"/>
    <p:sldLayoutId id="2147484016" r:id="rId38"/>
    <p:sldLayoutId id="2147484017" r:id="rId39"/>
    <p:sldLayoutId id="2147484018" r:id="rId40"/>
    <p:sldLayoutId id="2147484019" r:id="rId41"/>
    <p:sldLayoutId id="2147484020" r:id="rId42"/>
    <p:sldLayoutId id="2147484021" r:id="rId43"/>
    <p:sldLayoutId id="2147484022" r:id="rId44"/>
    <p:sldLayoutId id="2147484023" r:id="rId45"/>
    <p:sldLayoutId id="2147484024" r:id="rId46"/>
    <p:sldLayoutId id="2147484025" r:id="rId47"/>
    <p:sldLayoutId id="2147484026" r:id="rId48"/>
    <p:sldLayoutId id="2147484027" r:id="rId49"/>
    <p:sldLayoutId id="214748402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.xml"/><Relationship Id="rId3" Type="http://schemas.openxmlformats.org/officeDocument/2006/relationships/slide" Target="/ppt/slides/slide3.xml"/><Relationship Id="rId4" Type="http://schemas.openxmlformats.org/officeDocument/2006/relationships/slide" Target="/ppt/slides/slide77.xml"/><Relationship Id="rId9" Type="http://schemas.openxmlformats.org/officeDocument/2006/relationships/slide" Target="/ppt/slides/slide181.xml"/><Relationship Id="rId5" Type="http://schemas.openxmlformats.org/officeDocument/2006/relationships/slide" Target="/ppt/slides/slide83.xml"/><Relationship Id="rId6" Type="http://schemas.openxmlformats.org/officeDocument/2006/relationships/slide" Target="/ppt/slides/slide102.xml"/><Relationship Id="rId7" Type="http://schemas.openxmlformats.org/officeDocument/2006/relationships/slide" Target="/ppt/slides/slide111.xml"/><Relationship Id="rId8" Type="http://schemas.openxmlformats.org/officeDocument/2006/relationships/slide" Target="/ppt/slides/slide180.xml"/><Relationship Id="rId10" Type="http://schemas.openxmlformats.org/officeDocument/2006/relationships/slide" Target="/ppt/slides/slide213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27.png"/><Relationship Id="rId4" Type="http://schemas.openxmlformats.org/officeDocument/2006/relationships/hyperlink" Target="http://drive.google.com/file/d/1hO4Cjnd_GweOmMndv1O7UApuIv7zT1OK/view" TargetMode="External"/><Relationship Id="rId5" Type="http://schemas.openxmlformats.org/officeDocument/2006/relationships/image" Target="../media/image526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support.apple.com/en-us/102624" TargetMode="Externa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s://apps.apple.com/us/app/xcode/id497799835" TargetMode="External"/><Relationship Id="rId4" Type="http://schemas.openxmlformats.org/officeDocument/2006/relationships/hyperlink" Target="https://apps.apple.com/us/app/xcode/id497799835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s://support.apple.com/en-us/102624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8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5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62.png"/><Relationship Id="rId4" Type="http://schemas.openxmlformats.org/officeDocument/2006/relationships/hyperlink" Target="http://drive.google.com/file/d/1dSR2RcEamo-Uw_JcIgUOe7WKyot-O-qT/view" TargetMode="External"/><Relationship Id="rId5" Type="http://schemas.openxmlformats.org/officeDocument/2006/relationships/image" Target="../media/image537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5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9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4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5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Relationship Id="rId5" Type="http://schemas.openxmlformats.org/officeDocument/2006/relationships/image" Target="../media/image477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5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8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4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547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55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37.xml"/><Relationship Id="rId3" Type="http://schemas.openxmlformats.org/officeDocument/2006/relationships/hyperlink" Target="http://mycompiler.io" TargetMode="External"/><Relationship Id="rId4" Type="http://schemas.openxmlformats.org/officeDocument/2006/relationships/hyperlink" Target="http://mycompiler.io" TargetMode="External"/><Relationship Id="rId5" Type="http://schemas.openxmlformats.org/officeDocument/2006/relationships/image" Target="../media/image544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8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541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8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54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Relationship Id="rId5" Type="http://schemas.openxmlformats.org/officeDocument/2006/relationships/image" Target="../media/image477.png"/><Relationship Id="rId6" Type="http://schemas.openxmlformats.org/officeDocument/2006/relationships/image" Target="../media/image479.png"/><Relationship Id="rId7" Type="http://schemas.openxmlformats.org/officeDocument/2006/relationships/image" Target="../media/image514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1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1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1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89.png"/><Relationship Id="rId4" Type="http://schemas.openxmlformats.org/officeDocument/2006/relationships/hyperlink" Target="http://drive.google.com/file/d/1PE9R4h6A9m_LofRa6wTgzTk8Ta_aESs5/view" TargetMode="External"/><Relationship Id="rId5" Type="http://schemas.openxmlformats.org/officeDocument/2006/relationships/image" Target="../media/image521.jpg"/><Relationship Id="rId6" Type="http://schemas.openxmlformats.org/officeDocument/2006/relationships/image" Target="../media/image52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8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4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89.png"/><Relationship Id="rId4" Type="http://schemas.openxmlformats.org/officeDocument/2006/relationships/image" Target="../media/image527.png"/><Relationship Id="rId5" Type="http://schemas.openxmlformats.org/officeDocument/2006/relationships/hyperlink" Target="http://drive.google.com/file/d/1PE9R4h6A9m_LofRa6wTgzTk8Ta_aESs5/view" TargetMode="External"/><Relationship Id="rId6" Type="http://schemas.openxmlformats.org/officeDocument/2006/relationships/image" Target="../media/image52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0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Relationship Id="rId5" Type="http://schemas.openxmlformats.org/officeDocument/2006/relationships/image" Target="../media/image48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0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6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8.xml"/><Relationship Id="rId2" Type="http://schemas.openxmlformats.org/officeDocument/2006/relationships/notesSlide" Target="../notesSlides/notesSlide152.xml"/><Relationship Id="rId3" Type="http://schemas.openxmlformats.org/officeDocument/2006/relationships/hyperlink" Target="http://drive.google.com/file/d/1Kk7lDlrESnwiEPWcyeK6_qtLQpwQTzro/view" TargetMode="External"/><Relationship Id="rId4" Type="http://schemas.openxmlformats.org/officeDocument/2006/relationships/image" Target="../media/image516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4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89.png"/><Relationship Id="rId4" Type="http://schemas.openxmlformats.org/officeDocument/2006/relationships/image" Target="../media/image527.png"/><Relationship Id="rId5" Type="http://schemas.openxmlformats.org/officeDocument/2006/relationships/hyperlink" Target="http://drive.google.com/file/d/1PE9R4h6A9m_LofRa6wTgzTk8Ta_aESs5/view" TargetMode="External"/><Relationship Id="rId6" Type="http://schemas.openxmlformats.org/officeDocument/2006/relationships/image" Target="../media/image52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8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9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Relationship Id="rId7" Type="http://schemas.openxmlformats.org/officeDocument/2006/relationships/image" Target="../media/image514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0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1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89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89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89.png"/><Relationship Id="rId4" Type="http://schemas.openxmlformats.org/officeDocument/2006/relationships/hyperlink" Target="http://drive.google.com/file/d/13BoPKU6ykPg9b0qsJYUAktmABIHJLAdv/view" TargetMode="External"/><Relationship Id="rId5" Type="http://schemas.openxmlformats.org/officeDocument/2006/relationships/image" Target="../media/image554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0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6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9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9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5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1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89.png"/><Relationship Id="rId4" Type="http://schemas.openxmlformats.org/officeDocument/2006/relationships/hyperlink" Target="http://drive.google.com/file/d/1hO4Cjnd_GweOmMndv1O7UApuIv7zT1OK/view" TargetMode="External"/><Relationship Id="rId5" Type="http://schemas.openxmlformats.org/officeDocument/2006/relationships/image" Target="../media/image526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7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0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0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89.png"/><Relationship Id="rId4" Type="http://schemas.openxmlformats.org/officeDocument/2006/relationships/hyperlink" Target="http://drive.google.com/file/d/1Kk7lDlrESnwiEPWcyeK6_qtLQpwQTzro/view" TargetMode="External"/><Relationship Id="rId5" Type="http://schemas.openxmlformats.org/officeDocument/2006/relationships/image" Target="../media/image516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7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7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89.png"/><Relationship Id="rId4" Type="http://schemas.openxmlformats.org/officeDocument/2006/relationships/hyperlink" Target="http://drive.google.com/file/d/1Kk7lDlrESnwiEPWcyeK6_qtLQpwQTzro/view" TargetMode="External"/><Relationship Id="rId5" Type="http://schemas.openxmlformats.org/officeDocument/2006/relationships/image" Target="../media/image5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Relationship Id="rId5" Type="http://schemas.openxmlformats.org/officeDocument/2006/relationships/image" Target="../media/image477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3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5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6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570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570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6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9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9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Relationship Id="rId5" Type="http://schemas.openxmlformats.org/officeDocument/2006/relationships/image" Target="../media/image477.png"/><Relationship Id="rId6" Type="http://schemas.openxmlformats.org/officeDocument/2006/relationships/image" Target="../media/image479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8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9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5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5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0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89.png"/><Relationship Id="rId4" Type="http://schemas.openxmlformats.org/officeDocument/2006/relationships/hyperlink" Target="http://drive.google.com/file/d/1hO4Cjnd_GweOmMndv1O7UApuIv7zT1OK/view" TargetMode="External"/><Relationship Id="rId5" Type="http://schemas.openxmlformats.org/officeDocument/2006/relationships/image" Target="../media/image526.jp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8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9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8.xml"/><Relationship Id="rId2" Type="http://schemas.openxmlformats.org/officeDocument/2006/relationships/notesSlide" Target="../notesSlides/notesSlide198.xml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1.xml"/><Relationship Id="rId2" Type="http://schemas.openxmlformats.org/officeDocument/2006/relationships/notesSlide" Target="../notesSlides/notesSlide200.xml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89.png"/><Relationship Id="rId4" Type="http://schemas.openxmlformats.org/officeDocument/2006/relationships/hyperlink" Target="http://drive.google.com/file/d/1hO4Cjnd_GweOmMndv1O7UApuIv7zT1OK/view" TargetMode="External"/><Relationship Id="rId5" Type="http://schemas.openxmlformats.org/officeDocument/2006/relationships/image" Target="../media/image526.jp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4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89.png"/><Relationship Id="rId4" Type="http://schemas.openxmlformats.org/officeDocument/2006/relationships/hyperlink" Target="http://drive.google.com/file/d/1Kk7lDlrESnwiEPWcyeK6_qtLQpwQTzro/view" TargetMode="External"/><Relationship Id="rId5" Type="http://schemas.openxmlformats.org/officeDocument/2006/relationships/image" Target="../media/image516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9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89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1.xml"/><Relationship Id="rId2" Type="http://schemas.openxmlformats.org/officeDocument/2006/relationships/notesSlide" Target="../notesSlides/notesSlide206.xml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0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7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89.png"/><Relationship Id="rId4" Type="http://schemas.openxmlformats.org/officeDocument/2006/relationships/hyperlink" Target="http://drive.google.com/file/d/13BoPKU6ykPg9b0qsJYUAktmABIHJLAdv/view" TargetMode="External"/><Relationship Id="rId5" Type="http://schemas.openxmlformats.org/officeDocument/2006/relationships/image" Target="../media/image55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Relationship Id="rId5" Type="http://schemas.openxmlformats.org/officeDocument/2006/relationships/image" Target="../media/image482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5.xml"/><Relationship Id="rId2" Type="http://schemas.openxmlformats.org/officeDocument/2006/relationships/notesSlide" Target="../notesSlides/notesSlide210.xml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5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89.png"/><Relationship Id="rId4" Type="http://schemas.openxmlformats.org/officeDocument/2006/relationships/hyperlink" Target="http://drive.google.com/file/d/1PE9R4h6A9m_LofRa6wTgzTk8Ta_aESs5/view" TargetMode="External"/><Relationship Id="rId5" Type="http://schemas.openxmlformats.org/officeDocument/2006/relationships/image" Target="../media/image521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4.xml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559.png"/><Relationship Id="rId4" Type="http://schemas.openxmlformats.org/officeDocument/2006/relationships/image" Target="../media/image560.jpg"/><Relationship Id="rId5" Type="http://schemas.openxmlformats.org/officeDocument/2006/relationships/image" Target="../media/image561.png"/><Relationship Id="rId6" Type="http://schemas.openxmlformats.org/officeDocument/2006/relationships/image" Target="../media/image563.jpg"/><Relationship Id="rId7" Type="http://schemas.openxmlformats.org/officeDocument/2006/relationships/image" Target="../media/image568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17.xml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8.xml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Relationship Id="rId5" Type="http://schemas.openxmlformats.org/officeDocument/2006/relationships/image" Target="../media/image482.png"/><Relationship Id="rId6" Type="http://schemas.openxmlformats.org/officeDocument/2006/relationships/image" Target="../media/image483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564.gif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565.png"/><Relationship Id="rId4" Type="http://schemas.openxmlformats.org/officeDocument/2006/relationships/hyperlink" Target="http://www.youtube.com/watch?v=odzGsDTJKz4" TargetMode="External"/><Relationship Id="rId5" Type="http://schemas.openxmlformats.org/officeDocument/2006/relationships/image" Target="../media/image566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56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473.png"/><Relationship Id="rId5" Type="http://schemas.openxmlformats.org/officeDocument/2006/relationships/image" Target="../media/image479.png"/><Relationship Id="rId6" Type="http://schemas.openxmlformats.org/officeDocument/2006/relationships/image" Target="../media/image486.png"/><Relationship Id="rId7" Type="http://schemas.openxmlformats.org/officeDocument/2006/relationships/image" Target="../media/image483.png"/><Relationship Id="rId8" Type="http://schemas.openxmlformats.org/officeDocument/2006/relationships/image" Target="../media/image5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0.jpg"/><Relationship Id="rId4" Type="http://schemas.openxmlformats.org/officeDocument/2006/relationships/image" Target="../media/image46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9.gif"/><Relationship Id="rId4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2.png"/><Relationship Id="rId4" Type="http://schemas.openxmlformats.org/officeDocument/2006/relationships/image" Target="../media/image5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5.png"/><Relationship Id="rId4" Type="http://schemas.openxmlformats.org/officeDocument/2006/relationships/image" Target="../media/image46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3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6.png"/><Relationship Id="rId4" Type="http://schemas.openxmlformats.org/officeDocument/2006/relationships/image" Target="../media/image494.png"/><Relationship Id="rId5" Type="http://schemas.openxmlformats.org/officeDocument/2006/relationships/image" Target="../media/image5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94.png"/><Relationship Id="rId4" Type="http://schemas.openxmlformats.org/officeDocument/2006/relationships/image" Target="../media/image536.png"/><Relationship Id="rId5" Type="http://schemas.openxmlformats.org/officeDocument/2006/relationships/image" Target="../media/image49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85.jpg"/><Relationship Id="rId4" Type="http://schemas.openxmlformats.org/officeDocument/2006/relationships/image" Target="../media/image46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32.png"/><Relationship Id="rId6" Type="http://schemas.openxmlformats.org/officeDocument/2006/relationships/image" Target="../media/image509.png"/><Relationship Id="rId7" Type="http://schemas.openxmlformats.org/officeDocument/2006/relationships/image" Target="../media/image56.png"/><Relationship Id="rId8" Type="http://schemas.openxmlformats.org/officeDocument/2006/relationships/hyperlink" Target="http://mobileapp.kodewithklossy.com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32.png"/><Relationship Id="rId6" Type="http://schemas.openxmlformats.org/officeDocument/2006/relationships/image" Target="../media/image56.png"/><Relationship Id="rId7" Type="http://schemas.openxmlformats.org/officeDocument/2006/relationships/image" Target="../media/image507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8.png"/><Relationship Id="rId4" Type="http://schemas.openxmlformats.org/officeDocument/2006/relationships/image" Target="../media/image531.png"/><Relationship Id="rId5" Type="http://schemas.openxmlformats.org/officeDocument/2006/relationships/image" Target="../media/image556.png"/><Relationship Id="rId6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0.gif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56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5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drive.google.com/file/d/1Kk7lDlrESnwiEPWcyeK6_qtLQpwQTzro/view" TargetMode="External"/><Relationship Id="rId4" Type="http://schemas.openxmlformats.org/officeDocument/2006/relationships/image" Target="../media/image5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9.png"/><Relationship Id="rId4" Type="http://schemas.openxmlformats.org/officeDocument/2006/relationships/image" Target="../media/image6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8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://drive.google.com/file/d/1PE9R4h6A9m_LofRa6wTgzTk8Ta_aESs5/view" TargetMode="External"/><Relationship Id="rId4" Type="http://schemas.openxmlformats.org/officeDocument/2006/relationships/image" Target="../media/image52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8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://drive.google.com/file/d/1w3ZSO5NKbQNC7kbGl-LEHrQSp9I0H5nM/view" TargetMode="External"/><Relationship Id="rId4" Type="http://schemas.openxmlformats.org/officeDocument/2006/relationships/image" Target="../media/image51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6.png"/><Relationship Id="rId4" Type="http://schemas.openxmlformats.org/officeDocument/2006/relationships/hyperlink" Target="http://drive.google.com/file/d/1PE9R4h6A9m_LofRa6wTgzTk8Ta_aESs5/view" TargetMode="External"/><Relationship Id="rId5" Type="http://schemas.openxmlformats.org/officeDocument/2006/relationships/image" Target="../media/image52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9.png"/><Relationship Id="rId4" Type="http://schemas.openxmlformats.org/officeDocument/2006/relationships/image" Target="../media/image6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hOoVMD-APws" TargetMode="External"/><Relationship Id="rId4" Type="http://schemas.openxmlformats.org/officeDocument/2006/relationships/image" Target="../media/image47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9.png"/><Relationship Id="rId4" Type="http://schemas.openxmlformats.org/officeDocument/2006/relationships/image" Target="../media/image52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://www.youtube.com/watch?v=bXksHaFlfXQ" TargetMode="External"/><Relationship Id="rId4" Type="http://schemas.openxmlformats.org/officeDocument/2006/relationships/image" Target="../media/image524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5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27.png"/><Relationship Id="rId4" Type="http://schemas.openxmlformats.org/officeDocument/2006/relationships/hyperlink" Target="http://drive.google.com/file/d/1hO4Cjnd_GweOmMndv1O7UApuIv7zT1OK/view" TargetMode="External"/><Relationship Id="rId5" Type="http://schemas.openxmlformats.org/officeDocument/2006/relationships/image" Target="../media/image526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29.png"/><Relationship Id="rId4" Type="http://schemas.openxmlformats.org/officeDocument/2006/relationships/image" Target="../media/image533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1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0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1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9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30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3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8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4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0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34.png"/><Relationship Id="rId4" Type="http://schemas.openxmlformats.org/officeDocument/2006/relationships/image" Target="../media/image5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0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40.png"/><Relationship Id="rId4" Type="http://schemas.openxmlformats.org/officeDocument/2006/relationships/image" Target="../media/image5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96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p390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3"/>
              </a:rPr>
              <a:t>Welcome to KWK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4"/>
              </a:rPr>
              <a:t>Meet Your Houses &amp; CoT1 (Part 1)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5"/>
              </a:rPr>
              <a:t>1. Intro to Mobile App Development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6"/>
              </a:rPr>
              <a:t>Lunch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7"/>
              </a:rPr>
              <a:t>2. Swift: Data Types &amp; Variables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8"/>
              </a:rPr>
              <a:t>Brain Break 1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9"/>
              </a:rPr>
              <a:t>3. Swift: Conditional Statements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u="sng">
                <a:solidFill>
                  <a:schemeClr val="hlink"/>
                </a:solidFill>
                <a:hlinkClick action="ppaction://hlinksldjump" r:id="rId10"/>
              </a:rPr>
              <a:t>Closing Circle</a:t>
            </a:r>
            <a:endParaRPr/>
          </a:p>
        </p:txBody>
      </p:sp>
      <p:sp>
        <p:nvSpPr>
          <p:cNvPr id="4798" name="Google Shape;4798;p390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3" name="Shape 4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" name="Google Shape;4864;p399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4220"/>
              <a:t>Your Kode With Klossy Journey</a:t>
            </a:r>
            <a:endParaRPr sz="422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1" name="Shape 6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2" name="Google Shape;6872;p489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It</a:t>
            </a:r>
            <a:endParaRPr/>
          </a:p>
        </p:txBody>
      </p:sp>
      <p:sp>
        <p:nvSpPr>
          <p:cNvPr id="6873" name="Google Shape;6873;p489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Consider what you used to think about Mobile App Development and reflect on what you’ve learned today.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Complete the following sentence stems in your journal.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I used to think...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/>
              <a:t>Now I know...</a:t>
            </a:r>
            <a:endParaRPr/>
          </a:p>
        </p:txBody>
      </p:sp>
      <p:grpSp>
        <p:nvGrpSpPr>
          <p:cNvPr id="6874" name="Google Shape;6874;p489"/>
          <p:cNvGrpSpPr/>
          <p:nvPr/>
        </p:nvGrpSpPr>
        <p:grpSpPr>
          <a:xfrm>
            <a:off x="363875" y="4137963"/>
            <a:ext cx="1816237" cy="717012"/>
            <a:chOff x="1171350" y="4408188"/>
            <a:chExt cx="1816237" cy="717012"/>
          </a:xfrm>
        </p:grpSpPr>
        <p:sp>
          <p:nvSpPr>
            <p:cNvPr id="6875" name="Google Shape;6875;p489"/>
            <p:cNvSpPr/>
            <p:nvPr/>
          </p:nvSpPr>
          <p:spPr>
            <a:xfrm>
              <a:off x="1282088" y="4408188"/>
              <a:ext cx="1705500" cy="717000"/>
            </a:xfrm>
            <a:prstGeom prst="roundRect">
              <a:avLst>
                <a:gd fmla="val 50000" name="adj"/>
              </a:avLst>
            </a:prstGeom>
            <a:solidFill>
              <a:srgbClr val="007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489"/>
            <p:cNvSpPr txBox="1"/>
            <p:nvPr/>
          </p:nvSpPr>
          <p:spPr>
            <a:xfrm>
              <a:off x="1981617" y="4495413"/>
              <a:ext cx="9042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E3FF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 min</a:t>
              </a:r>
              <a:endParaRPr b="1" sz="2100">
                <a:solidFill>
                  <a:srgbClr val="E3FF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877" name="Google Shape;6877;p4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1350" y="4408200"/>
              <a:ext cx="716952" cy="717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78" name="Google Shape;6878;p489" title="3min-Pink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513" y="3111925"/>
            <a:ext cx="3244224" cy="182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2" name="Shape 6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3" name="Google Shape;6883;p490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Open the Xcode application on your computer using Spotlight Search (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sz="1800"/>
              <a:t> +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space</a:t>
            </a:r>
            <a:r>
              <a:rPr lang="en" sz="1800"/>
              <a:t>).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Open a new playground by going to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lang="en" sz="1800"/>
              <a:t> &gt;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" sz="1800"/>
              <a:t> &gt;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Playground</a:t>
            </a:r>
            <a:r>
              <a:rPr lang="en" sz="1800"/>
              <a:t>. Select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iOS</a:t>
            </a:r>
            <a:r>
              <a:rPr lang="en" sz="1800"/>
              <a:t> and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Blank</a:t>
            </a:r>
            <a:r>
              <a:rPr lang="en" sz="1800"/>
              <a:t> for the template and then click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lang="en" sz="1800"/>
              <a:t>. Name your new playground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test</a:t>
            </a:r>
            <a:r>
              <a:rPr lang="en" sz="1800"/>
              <a:t>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Add the line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print(greeting)</a:t>
            </a:r>
            <a:r>
              <a:rPr lang="en" sz="1800"/>
              <a:t> to the bottom of your file and click the small run button in the bottom left corner of the window.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 sz="1800"/>
              <a:t>If you see the message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Hello, playground!</a:t>
            </a:r>
            <a:r>
              <a:rPr lang="en" sz="1800"/>
              <a:t> in the console space at the bottom of this window, everything is working as expected!</a:t>
            </a:r>
            <a:endParaRPr sz="1800"/>
          </a:p>
        </p:txBody>
      </p:sp>
      <p:sp>
        <p:nvSpPr>
          <p:cNvPr id="6884" name="Google Shape;6884;p490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Check ✅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8" name="Shape 6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9" name="Google Shape;6889;p491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Lunch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3" name="Shape 6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4" name="Google Shape;6894;p492"/>
          <p:cNvSpPr txBox="1"/>
          <p:nvPr>
            <p:ph idx="4294967295" type="body"/>
          </p:nvPr>
        </p:nvSpPr>
        <p:spPr>
          <a:xfrm>
            <a:off x="991575" y="1018350"/>
            <a:ext cx="7633200" cy="31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Font typeface="Montserrat"/>
              <a:buNone/>
            </a:pPr>
            <a:r>
              <a:t/>
            </a:r>
            <a:endParaRPr b="1" sz="2100"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100"/>
              <a:t>This guide will help you </a:t>
            </a:r>
            <a:r>
              <a:rPr b="1" lang="en" sz="2100">
                <a:solidFill>
                  <a:schemeClr val="accent2"/>
                </a:solidFill>
              </a:rPr>
              <a:t>update your macOS</a:t>
            </a:r>
            <a:r>
              <a:rPr b="1" lang="en" sz="2100"/>
              <a:t> and </a:t>
            </a:r>
            <a:br>
              <a:rPr b="1" lang="en" sz="2100"/>
            </a:br>
            <a:r>
              <a:rPr b="1" lang="en" sz="2100">
                <a:solidFill>
                  <a:schemeClr val="accent2"/>
                </a:solidFill>
              </a:rPr>
              <a:t>download Xcode</a:t>
            </a:r>
            <a:r>
              <a:rPr b="1" lang="en" sz="2100"/>
              <a:t> (the coding software you'll use for camp).</a:t>
            </a:r>
            <a:endParaRPr b="1" sz="2100"/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8" name="Shape 6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9" name="Google Shape;6899;p493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Development</a:t>
            </a:r>
            <a:br>
              <a:rPr lang="en"/>
            </a:br>
            <a:r>
              <a:rPr lang="en"/>
              <a:t>Xcode Setup Guide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3" name="Shape 6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4" name="Google Shape;6904;p494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Check Storage Space</a:t>
            </a:r>
            <a:endParaRPr/>
          </a:p>
        </p:txBody>
      </p:sp>
      <p:sp>
        <p:nvSpPr>
          <p:cNvPr id="6905" name="Google Shape;6905;p494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From the </a:t>
            </a:r>
            <a:r>
              <a:rPr b="1" lang="en"/>
              <a:t>Apple</a:t>
            </a:r>
            <a:r>
              <a:rPr lang="en"/>
              <a:t> menu, choose </a:t>
            </a:r>
            <a:r>
              <a:rPr b="1" lang="en"/>
              <a:t>System Settings</a:t>
            </a:r>
            <a:r>
              <a:rPr lang="en"/>
              <a:t> 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Select </a:t>
            </a:r>
            <a:r>
              <a:rPr b="1" lang="en"/>
              <a:t>General</a:t>
            </a:r>
            <a:r>
              <a:rPr lang="en"/>
              <a:t> and then </a:t>
            </a:r>
            <a:r>
              <a:rPr b="1" lang="en"/>
              <a:t>Storage</a:t>
            </a:r>
            <a:endParaRPr b="1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Ensure you have at least 40 GB free space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en"/>
              <a:t>If needed, clear space using Apple’s guides for </a:t>
            </a:r>
            <a:r>
              <a:rPr lang="en" u="sng">
                <a:solidFill>
                  <a:schemeClr val="hlink"/>
                </a:solidFill>
                <a:hlinkClick r:id="rId3"/>
              </a:rPr>
              <a:t>freeing up storage space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9" name="Shape 6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0" name="Google Shape;6910;p495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Update macOS</a:t>
            </a:r>
            <a:endParaRPr/>
          </a:p>
        </p:txBody>
      </p:sp>
      <p:sp>
        <p:nvSpPr>
          <p:cNvPr id="6911" name="Google Shape;6911;p495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From the </a:t>
            </a:r>
            <a:r>
              <a:rPr b="1" lang="en"/>
              <a:t>Apple</a:t>
            </a:r>
            <a:r>
              <a:rPr lang="en"/>
              <a:t> menu, choose </a:t>
            </a:r>
            <a:r>
              <a:rPr b="1" lang="en"/>
              <a:t>System Settings</a:t>
            </a:r>
            <a:endParaRPr b="1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Select </a:t>
            </a:r>
            <a:r>
              <a:rPr b="1" lang="en"/>
              <a:t>General</a:t>
            </a:r>
            <a:r>
              <a:rPr lang="en"/>
              <a:t> and then </a:t>
            </a:r>
            <a:r>
              <a:rPr b="1" lang="en"/>
              <a:t>Software Update</a:t>
            </a:r>
            <a:endParaRPr b="1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en"/>
              <a:t>Update to macOS 14.5 Sonoma or later</a:t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5" name="Shape 6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6" name="Google Shape;6916;p496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3: Download Xcode</a:t>
            </a:r>
            <a:endParaRPr/>
          </a:p>
        </p:txBody>
      </p:sp>
      <p:sp>
        <p:nvSpPr>
          <p:cNvPr id="6917" name="Google Shape;6917;p496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Download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Xcode 16.1</a:t>
            </a:r>
            <a:r>
              <a:rPr lang="en" u="sng">
                <a:solidFill>
                  <a:schemeClr val="hlink"/>
                </a:solidFill>
                <a:hlinkClick r:id="rId4"/>
              </a:rPr>
              <a:t> or later from the App Store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Open the Xcode app after installation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en"/>
              <a:t>When prompted, install iOS components (version 17+)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1" name="Shape 6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" name="Google Shape;6922;p497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Check your storage space (again!)</a:t>
            </a:r>
            <a:endParaRPr/>
          </a:p>
        </p:txBody>
      </p:sp>
      <p:sp>
        <p:nvSpPr>
          <p:cNvPr id="6923" name="Google Shape;6923;p497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From the </a:t>
            </a:r>
            <a:r>
              <a:rPr b="1" lang="en"/>
              <a:t>Apple</a:t>
            </a:r>
            <a:r>
              <a:rPr lang="en"/>
              <a:t> menu, choose </a:t>
            </a:r>
            <a:r>
              <a:rPr b="1" lang="en"/>
              <a:t>System Settings</a:t>
            </a:r>
            <a:r>
              <a:rPr lang="en"/>
              <a:t>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Select </a:t>
            </a:r>
            <a:r>
              <a:rPr b="1" lang="en"/>
              <a:t>General</a:t>
            </a:r>
            <a:r>
              <a:rPr lang="en"/>
              <a:t> and then </a:t>
            </a:r>
            <a:r>
              <a:rPr b="1" lang="en"/>
              <a:t>Storage</a:t>
            </a:r>
            <a:endParaRPr b="1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Ensure you have at least 1 GB free space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en"/>
              <a:t>If needed, clear space using Apple’s guides for </a:t>
            </a:r>
            <a:r>
              <a:rPr lang="en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freeing up storage space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7" name="Shape 6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8" name="Google Shape;6928;p498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5: Still having issues?</a:t>
            </a:r>
            <a:endParaRPr/>
          </a:p>
        </p:txBody>
      </p:sp>
      <p:sp>
        <p:nvSpPr>
          <p:cNvPr id="6929" name="Google Shape;6929;p498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Let us know in the chat what issues you’re having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Send a DM to both your IAs by the end of the camp day letting them know if you’re still having issues installing/running XCode!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8" name="Shape 4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9" name="Google Shape;4869;p400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Day in the Life</a:t>
            </a:r>
            <a:endParaRPr/>
          </a:p>
        </p:txBody>
      </p:sp>
      <p:graphicFrame>
        <p:nvGraphicFramePr>
          <p:cNvPr id="4870" name="Google Shape;4870;p400"/>
          <p:cNvGraphicFramePr/>
          <p:nvPr/>
        </p:nvGraphicFramePr>
        <p:xfrm>
          <a:off x="567438" y="184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{F14E5A1C-C8FF-40E6-A817-B3F80BA17AEB}</a:tableStyleId>
              </a:tblPr>
              <a:tblGrid>
                <a:gridCol w="1815400"/>
                <a:gridCol w="6193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9:30 AM - 9:50 AM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Opening Circle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9:50 AM - 12:00 PM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Morning technical sessions + brain breaks + Culture of Tech sessions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12:00 PM - 12:45 PM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Lunch time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12:45 PM - 2:40 PM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Afternoon technical sessions + brain breaks + Culture of Tech sessions</a:t>
                      </a:r>
                      <a:endParaRPr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2:40 PM - 3:00 PM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Closing Circle</a:t>
                      </a:r>
                      <a:endParaRPr>
                        <a:solidFill>
                          <a:schemeClr val="accent5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3" name="Shape 6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4" name="Google Shape;6934;p499"/>
          <p:cNvSpPr txBox="1"/>
          <p:nvPr>
            <p:ph type="ctrTitle"/>
          </p:nvPr>
        </p:nvSpPr>
        <p:spPr>
          <a:xfrm>
            <a:off x="275550" y="413875"/>
            <a:ext cx="5362500" cy="22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back from lunch!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8" name="Shape 6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9" name="Google Shape;6939;p500"/>
          <p:cNvSpPr txBox="1"/>
          <p:nvPr>
            <p:ph type="title"/>
          </p:nvPr>
        </p:nvSpPr>
        <p:spPr>
          <a:xfrm>
            <a:off x="246200" y="159700"/>
            <a:ext cx="6327900" cy="18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Swift: Data Types and Variables</a:t>
            </a:r>
            <a:endParaRPr/>
          </a:p>
        </p:txBody>
      </p:sp>
      <p:sp>
        <p:nvSpPr>
          <p:cNvPr id="6940" name="Google Shape;6940;p500"/>
          <p:cNvSpPr txBox="1"/>
          <p:nvPr>
            <p:ph idx="1" type="subTitle"/>
          </p:nvPr>
        </p:nvSpPr>
        <p:spPr>
          <a:xfrm>
            <a:off x="180025" y="3124675"/>
            <a:ext cx="6327900" cy="11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61111"/>
              <a:buFont typeface="Arial"/>
              <a:buNone/>
            </a:pPr>
            <a:r>
              <a:rPr lang="en"/>
              <a:t>We’ll get started in just a bit: we’d love to see you camera on!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64705"/>
              <a:buFont typeface="Arial"/>
              <a:buNone/>
            </a:pPr>
            <a:r>
              <a:rPr lang="en"/>
              <a:t>As you’re joining, let us know in the chat: </a:t>
            </a:r>
            <a:r>
              <a:rPr i="1" lang="en" sz="1700"/>
              <a:t> </a:t>
            </a:r>
            <a:endParaRPr i="1"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78571"/>
              <a:buFont typeface="Arial"/>
              <a:buNone/>
            </a:pPr>
            <a:r>
              <a:rPr i="1" lang="en" sz="1400">
                <a:latin typeface="Proxima Nova"/>
                <a:ea typeface="Proxima Nova"/>
                <a:cs typeface="Proxima Nova"/>
                <a:sym typeface="Proxima Nova"/>
              </a:rPr>
              <a:t>What did you have for lunch? 🥪🥗🍕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4" name="Shape 6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5" name="Google Shape;6945;p501"/>
          <p:cNvSpPr txBox="1"/>
          <p:nvPr>
            <p:ph idx="1" type="body"/>
          </p:nvPr>
        </p:nvSpPr>
        <p:spPr>
          <a:xfrm>
            <a:off x="350400" y="1324700"/>
            <a:ext cx="42216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Differentiate between strings, integers, and doubles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Create and modify variables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Describe the difference between constants and variables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2000"/>
              <a:buFont typeface="Arial"/>
              <a:buChar char="●"/>
            </a:pPr>
            <a:r>
              <a:rPr lang="en" sz="2000"/>
              <a:t>Use string interpolation to write a sentence using variables</a:t>
            </a:r>
            <a:endParaRPr sz="20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9" name="Shape 6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0" name="Google Shape;6950;p502"/>
          <p:cNvSpPr txBox="1"/>
          <p:nvPr>
            <p:ph idx="1" type="body"/>
          </p:nvPr>
        </p:nvSpPr>
        <p:spPr>
          <a:xfrm>
            <a:off x="4889700" y="132970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Keyword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Constant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Variable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String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Double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Integer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1000"/>
              </a:spcAft>
              <a:buSzPts val="2000"/>
              <a:buFont typeface="Arial"/>
              <a:buChar char="●"/>
            </a:pPr>
            <a:r>
              <a:rPr lang="en" sz="2000"/>
              <a:t>Interpolation</a:t>
            </a:r>
            <a:endParaRPr sz="20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4" name="Shape 6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5" name="Google Shape;6955;p503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</a:t>
            </a:r>
            <a:endParaRPr/>
          </a:p>
        </p:txBody>
      </p:sp>
      <p:sp>
        <p:nvSpPr>
          <p:cNvPr id="6956" name="Google Shape;6956;p503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200"/>
              <a:t>Create a list of items you need to complete on the Reminders App.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This can be a list for today, the week, or the whole summer! 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If you have an iPad, explore the </a:t>
            </a:r>
            <a:r>
              <a:rPr b="1" lang="en" sz="2200"/>
              <a:t>Today</a:t>
            </a:r>
            <a:r>
              <a:rPr lang="en" sz="2200"/>
              <a:t>, </a:t>
            </a:r>
            <a:r>
              <a:rPr b="1" lang="en" sz="2200"/>
              <a:t>Scheduled,</a:t>
            </a:r>
            <a:r>
              <a:rPr lang="en" sz="2200"/>
              <a:t> and </a:t>
            </a:r>
            <a:r>
              <a:rPr b="1" lang="en" sz="2200"/>
              <a:t>Flagged </a:t>
            </a:r>
            <a:r>
              <a:rPr lang="en" sz="2200"/>
              <a:t>features as well.</a:t>
            </a:r>
            <a:endParaRPr sz="2200"/>
          </a:p>
        </p:txBody>
      </p:sp>
      <p:pic>
        <p:nvPicPr>
          <p:cNvPr id="6957" name="Google Shape;6957;p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250" y="591387"/>
            <a:ext cx="2969073" cy="3960724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58" name="Google Shape;6958;p503" title="1min-Purple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1025" y="3688450"/>
            <a:ext cx="2295802" cy="129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2" name="Shape 6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" name="Google Shape;6963;p504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</a:t>
            </a:r>
            <a:endParaRPr/>
          </a:p>
        </p:txBody>
      </p:sp>
      <p:sp>
        <p:nvSpPr>
          <p:cNvPr id="6964" name="Google Shape;6964;p504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Use the Reminders App (from the Warm-Up) as an example when answering the following questions: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2200"/>
              <a:buAutoNum type="arabicPeriod"/>
            </a:pPr>
            <a:r>
              <a:rPr b="1" lang="en" sz="2200"/>
              <a:t>What</a:t>
            </a:r>
            <a:r>
              <a:rPr lang="en" sz="2200"/>
              <a:t> can the user do?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AutoNum type="arabicPeriod"/>
            </a:pPr>
            <a:r>
              <a:rPr b="1" lang="en" sz="2200"/>
              <a:t>When</a:t>
            </a:r>
            <a:r>
              <a:rPr lang="en" sz="2200"/>
              <a:t> do things change on the screen? Is it predictable? Why or why not?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accent5"/>
              </a:buClr>
              <a:buSzPts val="2200"/>
              <a:buAutoNum type="arabicPeriod"/>
            </a:pPr>
            <a:r>
              <a:rPr lang="en" sz="2200"/>
              <a:t>Does the app ever do more than one thing </a:t>
            </a:r>
            <a:br>
              <a:rPr lang="en" sz="2200"/>
            </a:br>
            <a:r>
              <a:rPr lang="en" sz="2200"/>
              <a:t>at the same time?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8" name="Shape 6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9" name="Google Shape;6969;p505"/>
          <p:cNvSpPr txBox="1"/>
          <p:nvPr>
            <p:ph type="title"/>
          </p:nvPr>
        </p:nvSpPr>
        <p:spPr>
          <a:xfrm>
            <a:off x="399225" y="166350"/>
            <a:ext cx="7940400" cy="5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Takeaways</a:t>
            </a:r>
            <a:endParaRPr/>
          </a:p>
        </p:txBody>
      </p:sp>
      <p:sp>
        <p:nvSpPr>
          <p:cNvPr id="6970" name="Google Shape;6970;p505"/>
          <p:cNvSpPr txBox="1"/>
          <p:nvPr>
            <p:ph idx="5" type="body"/>
          </p:nvPr>
        </p:nvSpPr>
        <p:spPr>
          <a:xfrm>
            <a:off x="113125" y="1921650"/>
            <a:ext cx="2811000" cy="23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Users can create lists and add as many items as they want.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Users can also flag specific list items as important or with a specific due date.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971" name="Google Shape;6971;p505"/>
          <p:cNvSpPr txBox="1"/>
          <p:nvPr>
            <p:ph idx="1" type="subTitle"/>
          </p:nvPr>
        </p:nvSpPr>
        <p:spPr>
          <a:xfrm>
            <a:off x="111600" y="4556175"/>
            <a:ext cx="7685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Proxima Nova"/>
                <a:ea typeface="Proxima Nova"/>
                <a:cs typeface="Proxima Nova"/>
                <a:sym typeface="Proxima Nova"/>
              </a:rPr>
              <a:t>All of the behaviors on this app were built by someone who wrote code in the Swift language!</a:t>
            </a:r>
            <a:endParaRPr/>
          </a:p>
        </p:txBody>
      </p:sp>
      <p:sp>
        <p:nvSpPr>
          <p:cNvPr id="6972" name="Google Shape;6972;p505"/>
          <p:cNvSpPr txBox="1"/>
          <p:nvPr>
            <p:ph idx="2" type="subTitle"/>
          </p:nvPr>
        </p:nvSpPr>
        <p:spPr>
          <a:xfrm>
            <a:off x="11312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What can the user do in the Reminders app?</a:t>
            </a:r>
            <a:endParaRPr sz="1700"/>
          </a:p>
        </p:txBody>
      </p:sp>
      <p:sp>
        <p:nvSpPr>
          <p:cNvPr id="6973" name="Google Shape;6973;p505"/>
          <p:cNvSpPr txBox="1"/>
          <p:nvPr>
            <p:ph idx="3" type="subTitle"/>
          </p:nvPr>
        </p:nvSpPr>
        <p:spPr>
          <a:xfrm>
            <a:off x="3166500" y="1073475"/>
            <a:ext cx="2811000" cy="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When do things change? </a:t>
            </a:r>
            <a:br>
              <a:rPr lang="en" sz="1700"/>
            </a:br>
            <a:r>
              <a:rPr lang="en" sz="1700"/>
              <a:t>Is it predictable?</a:t>
            </a:r>
            <a:endParaRPr sz="1700"/>
          </a:p>
        </p:txBody>
      </p:sp>
      <p:sp>
        <p:nvSpPr>
          <p:cNvPr id="6974" name="Google Shape;6974;p505"/>
          <p:cNvSpPr txBox="1"/>
          <p:nvPr>
            <p:ph idx="4" type="subTitle"/>
          </p:nvPr>
        </p:nvSpPr>
        <p:spPr>
          <a:xfrm>
            <a:off x="6219875" y="1077950"/>
            <a:ext cx="2811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Does more than one thing ever happen?</a:t>
            </a:r>
            <a:endParaRPr sz="1700"/>
          </a:p>
        </p:txBody>
      </p:sp>
      <p:sp>
        <p:nvSpPr>
          <p:cNvPr id="6975" name="Google Shape;6975;p505"/>
          <p:cNvSpPr txBox="1"/>
          <p:nvPr>
            <p:ph idx="6" type="body"/>
          </p:nvPr>
        </p:nvSpPr>
        <p:spPr>
          <a:xfrm>
            <a:off x="3166500" y="1925750"/>
            <a:ext cx="2811000" cy="23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500"/>
              <a:t>Changes occur only when the user interacts with the app.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500"/>
              <a:t>The keyboard opens when the user taps the empty area.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500"/>
              <a:t>The option to flag or delete an item appears when the user swipes left.</a:t>
            </a:r>
            <a:endParaRPr sz="1500"/>
          </a:p>
        </p:txBody>
      </p:sp>
      <p:sp>
        <p:nvSpPr>
          <p:cNvPr id="6976" name="Google Shape;6976;p505"/>
          <p:cNvSpPr txBox="1"/>
          <p:nvPr>
            <p:ph idx="7" type="body"/>
          </p:nvPr>
        </p:nvSpPr>
        <p:spPr>
          <a:xfrm>
            <a:off x="6210150" y="1921638"/>
            <a:ext cx="2811000" cy="23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When an item is deleted, it’s removed from the list, and the number next to </a:t>
            </a:r>
            <a:r>
              <a:rPr b="1" lang="en" sz="1500">
                <a:solidFill>
                  <a:srgbClr val="3C4040"/>
                </a:solidFill>
              </a:rPr>
              <a:t>All</a:t>
            </a:r>
            <a:r>
              <a:rPr lang="en" sz="1500"/>
              <a:t> decreases by one.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0" name="Shape 6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1" name="Google Shape;6981;p506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</a:t>
            </a:r>
            <a:endParaRPr/>
          </a:p>
        </p:txBody>
      </p:sp>
      <p:sp>
        <p:nvSpPr>
          <p:cNvPr id="6982" name="Google Shape;6982;p506"/>
          <p:cNvSpPr txBox="1"/>
          <p:nvPr>
            <p:ph idx="1" type="subTitle"/>
          </p:nvPr>
        </p:nvSpPr>
        <p:spPr>
          <a:xfrm>
            <a:off x="952500" y="2786075"/>
            <a:ext cx="7193100" cy="13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>
                <a:highlight>
                  <a:schemeClr val="accent6"/>
                </a:highlight>
              </a:rPr>
              <a:t>A </a:t>
            </a:r>
            <a:r>
              <a:rPr b="1" lang="en">
                <a:highlight>
                  <a:schemeClr val="accent6"/>
                </a:highlight>
              </a:rPr>
              <a:t>Data Type</a:t>
            </a:r>
            <a:r>
              <a:rPr lang="en">
                <a:highlight>
                  <a:schemeClr val="accent6"/>
                </a:highlight>
              </a:rPr>
              <a:t> is a way to classify different kinds </a:t>
            </a:r>
            <a:br>
              <a:rPr lang="en">
                <a:highlight>
                  <a:schemeClr val="accent6"/>
                </a:highlight>
              </a:rPr>
            </a:br>
            <a:r>
              <a:rPr lang="en">
                <a:highlight>
                  <a:schemeClr val="accent6"/>
                </a:highlight>
              </a:rPr>
              <a:t>of information or data.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6" name="Shape 6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7" name="Google Shape;6987;p507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</a:t>
            </a:r>
            <a:endParaRPr/>
          </a:p>
        </p:txBody>
      </p:sp>
      <p:sp>
        <p:nvSpPr>
          <p:cNvPr id="6988" name="Google Shape;6988;p507"/>
          <p:cNvSpPr txBox="1"/>
          <p:nvPr>
            <p:ph idx="1" type="body"/>
          </p:nvPr>
        </p:nvSpPr>
        <p:spPr>
          <a:xfrm>
            <a:off x="233700" y="1184275"/>
            <a:ext cx="8676600" cy="18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2000">
                <a:highlight>
                  <a:schemeClr val="accent6"/>
                </a:highlight>
              </a:rPr>
              <a:t>Strings</a:t>
            </a:r>
            <a:r>
              <a:rPr lang="en" sz="2000">
                <a:highlight>
                  <a:schemeClr val="accent6"/>
                </a:highlight>
              </a:rPr>
              <a:t> are a series of characters. Types of characters include: </a:t>
            </a:r>
            <a:endParaRPr sz="2000">
              <a:highlight>
                <a:schemeClr val="accent6"/>
              </a:highlight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Alpha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Numeric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Spaces</a:t>
            </a:r>
            <a:endParaRPr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Special characters &amp; emoji</a:t>
            </a:r>
            <a:endParaRPr sz="2000"/>
          </a:p>
        </p:txBody>
      </p:sp>
      <p:sp>
        <p:nvSpPr>
          <p:cNvPr id="6989" name="Google Shape;6989;p507"/>
          <p:cNvSpPr txBox="1"/>
          <p:nvPr/>
        </p:nvSpPr>
        <p:spPr>
          <a:xfrm>
            <a:off x="2717400" y="3223400"/>
            <a:ext cx="3709200" cy="741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World!"</a:t>
            </a:r>
            <a:endParaRPr b="1" sz="2800"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990" name="Google Shape;6990;p507"/>
          <p:cNvSpPr/>
          <p:nvPr/>
        </p:nvSpPr>
        <p:spPr>
          <a:xfrm>
            <a:off x="0" y="4341500"/>
            <a:ext cx="8167500" cy="8022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1" name="Google Shape;6991;p5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612" y="4077356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6992" name="Google Shape;6992;p507"/>
          <p:cNvSpPr txBox="1"/>
          <p:nvPr/>
        </p:nvSpPr>
        <p:spPr>
          <a:xfrm>
            <a:off x="111600" y="4556175"/>
            <a:ext cx="768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620">
                <a:latin typeface="Proxima Nova"/>
                <a:ea typeface="Proxima Nova"/>
                <a:cs typeface="Proxima Nova"/>
                <a:sym typeface="Proxima Nova"/>
              </a:rPr>
              <a:t>Use double quotes around any characters you want to include in the string.</a:t>
            </a:r>
            <a:endParaRPr b="1" sz="162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6" name="Shape 6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7" name="Google Shape;6997;p508"/>
          <p:cNvSpPr txBox="1"/>
          <p:nvPr>
            <p:ph type="title"/>
          </p:nvPr>
        </p:nvSpPr>
        <p:spPr>
          <a:xfrm>
            <a:off x="1590300" y="2498225"/>
            <a:ext cx="6379200" cy="12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 I A STRING?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74" name="Shape 4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5" name="Google Shape;4875;p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6" name="Google Shape;4876;p40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877" name="Google Shape;4877;p401"/>
          <p:cNvGrpSpPr/>
          <p:nvPr/>
        </p:nvGrpSpPr>
        <p:grpSpPr>
          <a:xfrm>
            <a:off x="1504000" y="1346201"/>
            <a:ext cx="1534001" cy="536574"/>
            <a:chOff x="686125" y="679651"/>
            <a:chExt cx="1534001" cy="536574"/>
          </a:xfrm>
        </p:grpSpPr>
        <p:pic>
          <p:nvPicPr>
            <p:cNvPr id="4878" name="Google Shape;4878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9" name="Google Shape;4879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0" name="Google Shape;4880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1" name="Google Shape;4881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2" name="Google Shape;4882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83" name="Google Shape;4883;p401"/>
          <p:cNvGrpSpPr/>
          <p:nvPr/>
        </p:nvGrpSpPr>
        <p:grpSpPr>
          <a:xfrm>
            <a:off x="3038000" y="1346201"/>
            <a:ext cx="1534001" cy="536574"/>
            <a:chOff x="686125" y="679651"/>
            <a:chExt cx="1534001" cy="536574"/>
          </a:xfrm>
        </p:grpSpPr>
        <p:pic>
          <p:nvPicPr>
            <p:cNvPr id="4884" name="Google Shape;4884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5" name="Google Shape;4885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6" name="Google Shape;4886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7" name="Google Shape;4887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8" name="Google Shape;4888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89" name="Google Shape;4889;p401"/>
          <p:cNvGrpSpPr/>
          <p:nvPr/>
        </p:nvGrpSpPr>
        <p:grpSpPr>
          <a:xfrm>
            <a:off x="1504000" y="1882776"/>
            <a:ext cx="1534001" cy="536574"/>
            <a:chOff x="686125" y="679651"/>
            <a:chExt cx="1534001" cy="536574"/>
          </a:xfrm>
        </p:grpSpPr>
        <p:pic>
          <p:nvPicPr>
            <p:cNvPr id="4890" name="Google Shape;4890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1" name="Google Shape;4891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2" name="Google Shape;4892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3" name="Google Shape;4893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4" name="Google Shape;4894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95" name="Google Shape;4895;p401"/>
          <p:cNvGrpSpPr/>
          <p:nvPr/>
        </p:nvGrpSpPr>
        <p:grpSpPr>
          <a:xfrm>
            <a:off x="3038000" y="1882776"/>
            <a:ext cx="1534001" cy="536574"/>
            <a:chOff x="686125" y="679651"/>
            <a:chExt cx="1534001" cy="536574"/>
          </a:xfrm>
        </p:grpSpPr>
        <p:pic>
          <p:nvPicPr>
            <p:cNvPr id="4896" name="Google Shape;4896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7" name="Google Shape;4897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8" name="Google Shape;4898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9" name="Google Shape;4899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0" name="Google Shape;4900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01" name="Google Shape;4901;p401"/>
          <p:cNvGrpSpPr/>
          <p:nvPr/>
        </p:nvGrpSpPr>
        <p:grpSpPr>
          <a:xfrm>
            <a:off x="1504000" y="2419351"/>
            <a:ext cx="1534001" cy="536574"/>
            <a:chOff x="686125" y="679651"/>
            <a:chExt cx="1534001" cy="536574"/>
          </a:xfrm>
        </p:grpSpPr>
        <p:pic>
          <p:nvPicPr>
            <p:cNvPr id="4902" name="Google Shape;4902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3" name="Google Shape;4903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4" name="Google Shape;4904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5" name="Google Shape;4905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6" name="Google Shape;4906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07" name="Google Shape;4907;p401"/>
          <p:cNvGrpSpPr/>
          <p:nvPr/>
        </p:nvGrpSpPr>
        <p:grpSpPr>
          <a:xfrm>
            <a:off x="3038000" y="2419351"/>
            <a:ext cx="1534001" cy="536574"/>
            <a:chOff x="686125" y="679651"/>
            <a:chExt cx="1534001" cy="536574"/>
          </a:xfrm>
        </p:grpSpPr>
        <p:pic>
          <p:nvPicPr>
            <p:cNvPr id="4908" name="Google Shape;4908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9" name="Google Shape;4909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0" name="Google Shape;4910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1" name="Google Shape;4911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2" name="Google Shape;4912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13" name="Google Shape;4913;p401"/>
          <p:cNvGrpSpPr/>
          <p:nvPr/>
        </p:nvGrpSpPr>
        <p:grpSpPr>
          <a:xfrm>
            <a:off x="1504000" y="2955926"/>
            <a:ext cx="1534001" cy="536574"/>
            <a:chOff x="686125" y="679651"/>
            <a:chExt cx="1534001" cy="536574"/>
          </a:xfrm>
        </p:grpSpPr>
        <p:pic>
          <p:nvPicPr>
            <p:cNvPr id="4914" name="Google Shape;4914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5" name="Google Shape;4915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6" name="Google Shape;4916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7" name="Google Shape;4917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8" name="Google Shape;4918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19" name="Google Shape;4919;p401"/>
          <p:cNvGrpSpPr/>
          <p:nvPr/>
        </p:nvGrpSpPr>
        <p:grpSpPr>
          <a:xfrm>
            <a:off x="3038000" y="2955926"/>
            <a:ext cx="1534001" cy="536574"/>
            <a:chOff x="686125" y="679651"/>
            <a:chExt cx="1534001" cy="536574"/>
          </a:xfrm>
        </p:grpSpPr>
        <p:pic>
          <p:nvPicPr>
            <p:cNvPr id="4920" name="Google Shape;4920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1" name="Google Shape;4921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2" name="Google Shape;4922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3" name="Google Shape;4923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4" name="Google Shape;4924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5" name="Google Shape;4925;p401"/>
          <p:cNvGrpSpPr/>
          <p:nvPr/>
        </p:nvGrpSpPr>
        <p:grpSpPr>
          <a:xfrm>
            <a:off x="4572000" y="1346201"/>
            <a:ext cx="1534001" cy="536574"/>
            <a:chOff x="686125" y="679651"/>
            <a:chExt cx="1534001" cy="536574"/>
          </a:xfrm>
        </p:grpSpPr>
        <p:pic>
          <p:nvPicPr>
            <p:cNvPr id="4926" name="Google Shape;4926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7" name="Google Shape;4927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8" name="Google Shape;4928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9" name="Google Shape;4929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0" name="Google Shape;4930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31" name="Google Shape;4931;p401"/>
          <p:cNvGrpSpPr/>
          <p:nvPr/>
        </p:nvGrpSpPr>
        <p:grpSpPr>
          <a:xfrm>
            <a:off x="6106000" y="1346201"/>
            <a:ext cx="1534001" cy="536574"/>
            <a:chOff x="686125" y="679651"/>
            <a:chExt cx="1534001" cy="536574"/>
          </a:xfrm>
        </p:grpSpPr>
        <p:pic>
          <p:nvPicPr>
            <p:cNvPr id="4932" name="Google Shape;4932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3" name="Google Shape;4933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4" name="Google Shape;4934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5" name="Google Shape;4935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6" name="Google Shape;4936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37" name="Google Shape;4937;p401"/>
          <p:cNvGrpSpPr/>
          <p:nvPr/>
        </p:nvGrpSpPr>
        <p:grpSpPr>
          <a:xfrm>
            <a:off x="4572000" y="1882776"/>
            <a:ext cx="1534001" cy="536574"/>
            <a:chOff x="686125" y="679651"/>
            <a:chExt cx="1534001" cy="536574"/>
          </a:xfrm>
        </p:grpSpPr>
        <p:pic>
          <p:nvPicPr>
            <p:cNvPr id="4938" name="Google Shape;4938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9" name="Google Shape;4939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0" name="Google Shape;4940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1" name="Google Shape;4941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2" name="Google Shape;4942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3" name="Google Shape;4943;p401"/>
          <p:cNvGrpSpPr/>
          <p:nvPr/>
        </p:nvGrpSpPr>
        <p:grpSpPr>
          <a:xfrm>
            <a:off x="6106000" y="1882776"/>
            <a:ext cx="1534001" cy="536574"/>
            <a:chOff x="686125" y="679651"/>
            <a:chExt cx="1534001" cy="536574"/>
          </a:xfrm>
        </p:grpSpPr>
        <p:pic>
          <p:nvPicPr>
            <p:cNvPr id="4944" name="Google Shape;4944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5" name="Google Shape;4945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6" name="Google Shape;4946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7" name="Google Shape;4947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8" name="Google Shape;4948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49" name="Google Shape;4949;p401"/>
          <p:cNvGrpSpPr/>
          <p:nvPr/>
        </p:nvGrpSpPr>
        <p:grpSpPr>
          <a:xfrm>
            <a:off x="4572000" y="2419351"/>
            <a:ext cx="1534001" cy="536574"/>
            <a:chOff x="686125" y="679651"/>
            <a:chExt cx="1534001" cy="536574"/>
          </a:xfrm>
        </p:grpSpPr>
        <p:pic>
          <p:nvPicPr>
            <p:cNvPr id="4950" name="Google Shape;4950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1" name="Google Shape;4951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2" name="Google Shape;4952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3" name="Google Shape;4953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4" name="Google Shape;4954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55" name="Google Shape;4955;p401"/>
          <p:cNvGrpSpPr/>
          <p:nvPr/>
        </p:nvGrpSpPr>
        <p:grpSpPr>
          <a:xfrm>
            <a:off x="6106000" y="2419351"/>
            <a:ext cx="1534001" cy="536574"/>
            <a:chOff x="686125" y="679651"/>
            <a:chExt cx="1534001" cy="536574"/>
          </a:xfrm>
        </p:grpSpPr>
        <p:pic>
          <p:nvPicPr>
            <p:cNvPr id="4956" name="Google Shape;4956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7" name="Google Shape;4957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8" name="Google Shape;4958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9" name="Google Shape;4959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0" name="Google Shape;4960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61" name="Google Shape;4961;p401"/>
          <p:cNvGrpSpPr/>
          <p:nvPr/>
        </p:nvGrpSpPr>
        <p:grpSpPr>
          <a:xfrm>
            <a:off x="4572000" y="2955926"/>
            <a:ext cx="1534001" cy="536574"/>
            <a:chOff x="686125" y="679651"/>
            <a:chExt cx="1534001" cy="536574"/>
          </a:xfrm>
        </p:grpSpPr>
        <p:pic>
          <p:nvPicPr>
            <p:cNvPr id="4962" name="Google Shape;4962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3" name="Google Shape;4963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4" name="Google Shape;4964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5" name="Google Shape;4965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6" name="Google Shape;4966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67" name="Google Shape;4967;p401"/>
          <p:cNvGrpSpPr/>
          <p:nvPr/>
        </p:nvGrpSpPr>
        <p:grpSpPr>
          <a:xfrm>
            <a:off x="6106000" y="2955926"/>
            <a:ext cx="1534001" cy="536574"/>
            <a:chOff x="686125" y="679651"/>
            <a:chExt cx="1534001" cy="536574"/>
          </a:xfrm>
        </p:grpSpPr>
        <p:pic>
          <p:nvPicPr>
            <p:cNvPr id="4968" name="Google Shape;4968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9" name="Google Shape;4969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0" name="Google Shape;4970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1" name="Google Shape;4971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2" name="Google Shape;4972;p401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1" name="Shape 7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2" name="Google Shape;7002;p509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Directions</a:t>
            </a:r>
            <a:endParaRPr/>
          </a:p>
        </p:txBody>
      </p:sp>
      <p:sp>
        <p:nvSpPr>
          <p:cNvPr id="7003" name="Google Shape;7003;p509"/>
          <p:cNvSpPr txBox="1"/>
          <p:nvPr>
            <p:ph idx="1" type="subTitle"/>
          </p:nvPr>
        </p:nvSpPr>
        <p:spPr>
          <a:xfrm>
            <a:off x="1081950" y="1801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>
                <a:solidFill>
                  <a:srgbClr val="1F1F1F"/>
                </a:solidFill>
              </a:rPr>
              <a:t>Decide whether or not the value is a string!</a:t>
            </a:r>
            <a:endParaRPr sz="2500"/>
          </a:p>
        </p:txBody>
      </p:sp>
      <p:sp>
        <p:nvSpPr>
          <p:cNvPr id="7004" name="Google Shape;7004;p509"/>
          <p:cNvSpPr txBox="1"/>
          <p:nvPr>
            <p:ph idx="2" type="subTitle"/>
          </p:nvPr>
        </p:nvSpPr>
        <p:spPr>
          <a:xfrm>
            <a:off x="1081950" y="258787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 sz="2500">
                <a:solidFill>
                  <a:srgbClr val="1F1F1F"/>
                </a:solidFill>
              </a:rPr>
              <a:t>Be prepared to defend your answer. </a:t>
            </a:r>
            <a:endParaRPr sz="25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8" name="Shape 7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9" name="Google Shape;7009;p510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1</a:t>
            </a:r>
            <a:endParaRPr/>
          </a:p>
        </p:txBody>
      </p:sp>
      <p:sp>
        <p:nvSpPr>
          <p:cNvPr id="7010" name="Google Shape;7010;p510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“I love Kode With Klossy”</a:t>
            </a:r>
            <a:endParaRPr/>
          </a:p>
        </p:txBody>
      </p:sp>
      <p:sp>
        <p:nvSpPr>
          <p:cNvPr id="7011" name="Google Shape;7011;p510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2" name="Google Shape;7012;p510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13" name="Google Shape;7013;p510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4" name="Google Shape;7014;p510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8" name="Shape 7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9" name="Google Shape;7019;p511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1</a:t>
            </a:r>
            <a:endParaRPr/>
          </a:p>
        </p:txBody>
      </p:sp>
      <p:sp>
        <p:nvSpPr>
          <p:cNvPr id="7020" name="Google Shape;7020;p511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“I love Kode With Klossy”</a:t>
            </a:r>
            <a:endParaRPr/>
          </a:p>
        </p:txBody>
      </p:sp>
      <p:sp>
        <p:nvSpPr>
          <p:cNvPr id="7021" name="Google Shape;7021;p511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2" name="Google Shape;7022;p511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23" name="Google Shape;7023;p511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4" name="Google Shape;7024;p511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8" name="Shape 7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9" name="Google Shape;7029;p512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2</a:t>
            </a:r>
            <a:endParaRPr/>
          </a:p>
        </p:txBody>
      </p:sp>
      <p:sp>
        <p:nvSpPr>
          <p:cNvPr id="7030" name="Google Shape;7030;p512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I love Kode With Klossy</a:t>
            </a:r>
            <a:endParaRPr/>
          </a:p>
        </p:txBody>
      </p:sp>
      <p:sp>
        <p:nvSpPr>
          <p:cNvPr id="7031" name="Google Shape;7031;p512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2" name="Google Shape;7032;p512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33" name="Google Shape;7033;p512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4" name="Google Shape;7034;p512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8" name="Shape 7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9" name="Google Shape;7039;p513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2</a:t>
            </a:r>
            <a:endParaRPr/>
          </a:p>
        </p:txBody>
      </p:sp>
      <p:sp>
        <p:nvSpPr>
          <p:cNvPr id="7040" name="Google Shape;7040;p513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I love Kode With Klossy</a:t>
            </a:r>
            <a:endParaRPr/>
          </a:p>
        </p:txBody>
      </p:sp>
      <p:sp>
        <p:nvSpPr>
          <p:cNvPr id="7041" name="Google Shape;7041;p513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2" name="Google Shape;7042;p513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43" name="Google Shape;7043;p513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4" name="Google Shape;7044;p513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8" name="Shape 7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9" name="Google Shape;7049;p514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3</a:t>
            </a:r>
            <a:endParaRPr/>
          </a:p>
        </p:txBody>
      </p:sp>
      <p:sp>
        <p:nvSpPr>
          <p:cNvPr id="7050" name="Google Shape;7050;p514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“1234 I declare a 👍 war”</a:t>
            </a:r>
            <a:endParaRPr sz="4400">
              <a:solidFill>
                <a:srgbClr val="1F1F1F"/>
              </a:solidFill>
            </a:endParaRPr>
          </a:p>
        </p:txBody>
      </p:sp>
      <p:sp>
        <p:nvSpPr>
          <p:cNvPr id="7051" name="Google Shape;7051;p514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2" name="Google Shape;7052;p514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53" name="Google Shape;7053;p514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4" name="Google Shape;7054;p514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8" name="Shape 7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9" name="Google Shape;7059;p515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3</a:t>
            </a:r>
            <a:endParaRPr/>
          </a:p>
        </p:txBody>
      </p:sp>
      <p:sp>
        <p:nvSpPr>
          <p:cNvPr id="7060" name="Google Shape;7060;p515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“1234 I declare a 👍 war”</a:t>
            </a:r>
            <a:endParaRPr sz="4400">
              <a:solidFill>
                <a:srgbClr val="1F1F1F"/>
              </a:solidFill>
            </a:endParaRPr>
          </a:p>
        </p:txBody>
      </p:sp>
      <p:sp>
        <p:nvSpPr>
          <p:cNvPr id="7061" name="Google Shape;7061;p515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2" name="Google Shape;7062;p515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63" name="Google Shape;7063;p515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4" name="Google Shape;7064;p515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8" name="Shape 7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9" name="Google Shape;7069;p516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4</a:t>
            </a:r>
            <a:endParaRPr/>
          </a:p>
        </p:txBody>
      </p:sp>
      <p:sp>
        <p:nvSpPr>
          <p:cNvPr id="7070" name="Google Shape;7070;p516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“I am a string</a:t>
            </a:r>
            <a:endParaRPr sz="4400">
              <a:solidFill>
                <a:srgbClr val="1F1F1F"/>
              </a:solidFill>
            </a:endParaRPr>
          </a:p>
        </p:txBody>
      </p:sp>
      <p:sp>
        <p:nvSpPr>
          <p:cNvPr id="7071" name="Google Shape;7071;p516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2" name="Google Shape;7072;p516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73" name="Google Shape;7073;p516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4" name="Google Shape;7074;p516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8" name="Shape 7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9" name="Google Shape;7079;p517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4</a:t>
            </a:r>
            <a:endParaRPr/>
          </a:p>
        </p:txBody>
      </p:sp>
      <p:sp>
        <p:nvSpPr>
          <p:cNvPr id="7080" name="Google Shape;7080;p517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“I am a string</a:t>
            </a:r>
            <a:endParaRPr sz="4400">
              <a:solidFill>
                <a:srgbClr val="1F1F1F"/>
              </a:solidFill>
            </a:endParaRPr>
          </a:p>
        </p:txBody>
      </p:sp>
      <p:sp>
        <p:nvSpPr>
          <p:cNvPr id="7081" name="Google Shape;7081;p517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2" name="Google Shape;7082;p517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83" name="Google Shape;7083;p517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4" name="Google Shape;7084;p517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8" name="Shape 7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9" name="Google Shape;7089;p518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5</a:t>
            </a:r>
            <a:endParaRPr/>
          </a:p>
        </p:txBody>
      </p:sp>
      <p:sp>
        <p:nvSpPr>
          <p:cNvPr id="7090" name="Google Shape;7090;p518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‘I am a string now’</a:t>
            </a:r>
            <a:endParaRPr sz="44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91" name="Google Shape;7091;p518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2" name="Google Shape;7092;p518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93" name="Google Shape;7093;p518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4" name="Google Shape;7094;p518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76" name="Shape 4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7" name="Google Shape;4977;p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8" name="Google Shape;4978;p40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979" name="Google Shape;4979;p402"/>
          <p:cNvGrpSpPr/>
          <p:nvPr/>
        </p:nvGrpSpPr>
        <p:grpSpPr>
          <a:xfrm>
            <a:off x="1504000" y="1346201"/>
            <a:ext cx="1534001" cy="536574"/>
            <a:chOff x="686125" y="679651"/>
            <a:chExt cx="1534001" cy="536574"/>
          </a:xfrm>
        </p:grpSpPr>
        <p:pic>
          <p:nvPicPr>
            <p:cNvPr id="4980" name="Google Shape;4980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1" name="Google Shape;4981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2" name="Google Shape;4982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3" name="Google Shape;4983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4" name="Google Shape;4984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5" name="Google Shape;4985;p402"/>
          <p:cNvGrpSpPr/>
          <p:nvPr/>
        </p:nvGrpSpPr>
        <p:grpSpPr>
          <a:xfrm>
            <a:off x="3038000" y="1346201"/>
            <a:ext cx="1534001" cy="536574"/>
            <a:chOff x="686125" y="679651"/>
            <a:chExt cx="1534001" cy="536574"/>
          </a:xfrm>
        </p:grpSpPr>
        <p:pic>
          <p:nvPicPr>
            <p:cNvPr id="4986" name="Google Shape;4986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7" name="Google Shape;4987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8" name="Google Shape;4988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89" name="Google Shape;4989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0" name="Google Shape;4990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1" name="Google Shape;4991;p402"/>
          <p:cNvGrpSpPr/>
          <p:nvPr/>
        </p:nvGrpSpPr>
        <p:grpSpPr>
          <a:xfrm>
            <a:off x="1504000" y="1882776"/>
            <a:ext cx="1534001" cy="536574"/>
            <a:chOff x="686125" y="679651"/>
            <a:chExt cx="1534001" cy="536574"/>
          </a:xfrm>
        </p:grpSpPr>
        <p:pic>
          <p:nvPicPr>
            <p:cNvPr id="4992" name="Google Shape;4992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3" name="Google Shape;4993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4" name="Google Shape;4994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5" name="Google Shape;4995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6" name="Google Shape;4996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97" name="Google Shape;4997;p402"/>
          <p:cNvGrpSpPr/>
          <p:nvPr/>
        </p:nvGrpSpPr>
        <p:grpSpPr>
          <a:xfrm>
            <a:off x="3038000" y="1882776"/>
            <a:ext cx="1534001" cy="536574"/>
            <a:chOff x="686125" y="679651"/>
            <a:chExt cx="1534001" cy="536574"/>
          </a:xfrm>
        </p:grpSpPr>
        <p:pic>
          <p:nvPicPr>
            <p:cNvPr id="4998" name="Google Shape;4998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9" name="Google Shape;4999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0" name="Google Shape;5000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1" name="Google Shape;5001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2" name="Google Shape;5002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3" name="Google Shape;5003;p402"/>
          <p:cNvGrpSpPr/>
          <p:nvPr/>
        </p:nvGrpSpPr>
        <p:grpSpPr>
          <a:xfrm>
            <a:off x="1504000" y="2419351"/>
            <a:ext cx="1534001" cy="536574"/>
            <a:chOff x="686125" y="679651"/>
            <a:chExt cx="1534001" cy="536574"/>
          </a:xfrm>
        </p:grpSpPr>
        <p:pic>
          <p:nvPicPr>
            <p:cNvPr id="5004" name="Google Shape;5004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5" name="Google Shape;5005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6" name="Google Shape;5006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7" name="Google Shape;5007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8" name="Google Shape;5008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9" name="Google Shape;5009;p402"/>
          <p:cNvGrpSpPr/>
          <p:nvPr/>
        </p:nvGrpSpPr>
        <p:grpSpPr>
          <a:xfrm>
            <a:off x="3038000" y="2419351"/>
            <a:ext cx="1534001" cy="536574"/>
            <a:chOff x="686125" y="679651"/>
            <a:chExt cx="1534001" cy="536574"/>
          </a:xfrm>
        </p:grpSpPr>
        <p:pic>
          <p:nvPicPr>
            <p:cNvPr id="5010" name="Google Shape;5010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1" name="Google Shape;5011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2" name="Google Shape;5012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3" name="Google Shape;5013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4" name="Google Shape;5014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15" name="Google Shape;5015;p402"/>
          <p:cNvGrpSpPr/>
          <p:nvPr/>
        </p:nvGrpSpPr>
        <p:grpSpPr>
          <a:xfrm>
            <a:off x="1504000" y="2955926"/>
            <a:ext cx="1534001" cy="536574"/>
            <a:chOff x="686125" y="679651"/>
            <a:chExt cx="1534001" cy="536574"/>
          </a:xfrm>
        </p:grpSpPr>
        <p:pic>
          <p:nvPicPr>
            <p:cNvPr id="5016" name="Google Shape;5016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7" name="Google Shape;5017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8" name="Google Shape;5018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9" name="Google Shape;5019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0" name="Google Shape;5020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21" name="Google Shape;5021;p402"/>
          <p:cNvGrpSpPr/>
          <p:nvPr/>
        </p:nvGrpSpPr>
        <p:grpSpPr>
          <a:xfrm>
            <a:off x="3038000" y="2955926"/>
            <a:ext cx="1534001" cy="536574"/>
            <a:chOff x="686125" y="679651"/>
            <a:chExt cx="1534001" cy="536574"/>
          </a:xfrm>
        </p:grpSpPr>
        <p:pic>
          <p:nvPicPr>
            <p:cNvPr id="5022" name="Google Shape;5022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3" name="Google Shape;5023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4" name="Google Shape;5024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5" name="Google Shape;5025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6" name="Google Shape;5026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27" name="Google Shape;5027;p402"/>
          <p:cNvGrpSpPr/>
          <p:nvPr/>
        </p:nvGrpSpPr>
        <p:grpSpPr>
          <a:xfrm>
            <a:off x="4572000" y="1346201"/>
            <a:ext cx="1534001" cy="536574"/>
            <a:chOff x="686125" y="679651"/>
            <a:chExt cx="1534001" cy="536574"/>
          </a:xfrm>
        </p:grpSpPr>
        <p:pic>
          <p:nvPicPr>
            <p:cNvPr id="5028" name="Google Shape;5028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9" name="Google Shape;5029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0" name="Google Shape;5030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1" name="Google Shape;5031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2" name="Google Shape;5032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3" name="Google Shape;5033;p402"/>
          <p:cNvGrpSpPr/>
          <p:nvPr/>
        </p:nvGrpSpPr>
        <p:grpSpPr>
          <a:xfrm>
            <a:off x="6106000" y="1346201"/>
            <a:ext cx="1534001" cy="536574"/>
            <a:chOff x="686125" y="679651"/>
            <a:chExt cx="1534001" cy="536574"/>
          </a:xfrm>
        </p:grpSpPr>
        <p:pic>
          <p:nvPicPr>
            <p:cNvPr id="5034" name="Google Shape;5034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5" name="Google Shape;5035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6" name="Google Shape;5036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7" name="Google Shape;5037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8" name="Google Shape;5038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9" name="Google Shape;5039;p402"/>
          <p:cNvGrpSpPr/>
          <p:nvPr/>
        </p:nvGrpSpPr>
        <p:grpSpPr>
          <a:xfrm>
            <a:off x="4572000" y="1882776"/>
            <a:ext cx="1534001" cy="536574"/>
            <a:chOff x="686125" y="679651"/>
            <a:chExt cx="1534001" cy="536574"/>
          </a:xfrm>
        </p:grpSpPr>
        <p:pic>
          <p:nvPicPr>
            <p:cNvPr id="5040" name="Google Shape;5040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1" name="Google Shape;5041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2" name="Google Shape;5042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3" name="Google Shape;5043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4" name="Google Shape;5044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5" name="Google Shape;5045;p402"/>
          <p:cNvGrpSpPr/>
          <p:nvPr/>
        </p:nvGrpSpPr>
        <p:grpSpPr>
          <a:xfrm>
            <a:off x="6106000" y="1882776"/>
            <a:ext cx="1534001" cy="536574"/>
            <a:chOff x="686125" y="679651"/>
            <a:chExt cx="1534001" cy="536574"/>
          </a:xfrm>
        </p:grpSpPr>
        <p:pic>
          <p:nvPicPr>
            <p:cNvPr id="5046" name="Google Shape;5046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7" name="Google Shape;5047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8" name="Google Shape;5048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9" name="Google Shape;5049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0" name="Google Shape;5050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1" name="Google Shape;5051;p402"/>
          <p:cNvGrpSpPr/>
          <p:nvPr/>
        </p:nvGrpSpPr>
        <p:grpSpPr>
          <a:xfrm>
            <a:off x="4572000" y="2419351"/>
            <a:ext cx="1534001" cy="536574"/>
            <a:chOff x="686125" y="679651"/>
            <a:chExt cx="1534001" cy="536574"/>
          </a:xfrm>
        </p:grpSpPr>
        <p:pic>
          <p:nvPicPr>
            <p:cNvPr id="5052" name="Google Shape;5052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3" name="Google Shape;5053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4" name="Google Shape;5054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5" name="Google Shape;5055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6" name="Google Shape;5056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57" name="Google Shape;5057;p402"/>
          <p:cNvGrpSpPr/>
          <p:nvPr/>
        </p:nvGrpSpPr>
        <p:grpSpPr>
          <a:xfrm>
            <a:off x="6106000" y="2419351"/>
            <a:ext cx="1534001" cy="536574"/>
            <a:chOff x="686125" y="679651"/>
            <a:chExt cx="1534001" cy="536574"/>
          </a:xfrm>
        </p:grpSpPr>
        <p:pic>
          <p:nvPicPr>
            <p:cNvPr id="5058" name="Google Shape;5058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9" name="Google Shape;5059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0" name="Google Shape;5060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1" name="Google Shape;5061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2" name="Google Shape;5062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63" name="Google Shape;5063;p402"/>
          <p:cNvGrpSpPr/>
          <p:nvPr/>
        </p:nvGrpSpPr>
        <p:grpSpPr>
          <a:xfrm>
            <a:off x="4572000" y="2955926"/>
            <a:ext cx="1534001" cy="536574"/>
            <a:chOff x="686125" y="679651"/>
            <a:chExt cx="1534001" cy="536574"/>
          </a:xfrm>
        </p:grpSpPr>
        <p:pic>
          <p:nvPicPr>
            <p:cNvPr id="5064" name="Google Shape;5064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5" name="Google Shape;5065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6" name="Google Shape;5066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7" name="Google Shape;5067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8" name="Google Shape;5068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69" name="Google Shape;5069;p402"/>
          <p:cNvGrpSpPr/>
          <p:nvPr/>
        </p:nvGrpSpPr>
        <p:grpSpPr>
          <a:xfrm>
            <a:off x="6106000" y="2955926"/>
            <a:ext cx="1534001" cy="536574"/>
            <a:chOff x="686125" y="679651"/>
            <a:chExt cx="1534001" cy="536574"/>
          </a:xfrm>
        </p:grpSpPr>
        <p:pic>
          <p:nvPicPr>
            <p:cNvPr id="5070" name="Google Shape;5070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1" name="Google Shape;5071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2" name="Google Shape;5072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3" name="Google Shape;5073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4" name="Google Shape;5074;p40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75" name="Google Shape;5075;p402"/>
          <p:cNvSpPr/>
          <p:nvPr/>
        </p:nvSpPr>
        <p:spPr>
          <a:xfrm>
            <a:off x="1363675" y="1143325"/>
            <a:ext cx="6438900" cy="2523900"/>
          </a:xfrm>
          <a:prstGeom prst="roundRect">
            <a:avLst>
              <a:gd fmla="val 10064" name="adj"/>
            </a:avLst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076" name="Google Shape;5076;p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475" y="208200"/>
            <a:ext cx="1688402" cy="1104726"/>
          </a:xfrm>
          <a:prstGeom prst="rect">
            <a:avLst/>
          </a:prstGeom>
          <a:noFill/>
          <a:ln>
            <a:noFill/>
          </a:ln>
        </p:spPr>
      </p:pic>
      <p:sp>
        <p:nvSpPr>
          <p:cNvPr id="5077" name="Google Shape;5077;p402"/>
          <p:cNvSpPr txBox="1"/>
          <p:nvPr/>
        </p:nvSpPr>
        <p:spPr>
          <a:xfrm>
            <a:off x="3586825" y="3800475"/>
            <a:ext cx="1992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THE CLOUD</a:t>
            </a:r>
            <a:endParaRPr b="1"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8" name="Shape 7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9" name="Google Shape;7099;p519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5</a:t>
            </a:r>
            <a:endParaRPr/>
          </a:p>
        </p:txBody>
      </p:sp>
      <p:sp>
        <p:nvSpPr>
          <p:cNvPr id="7100" name="Google Shape;7100;p519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‘I am a string now’</a:t>
            </a:r>
            <a:endParaRPr sz="4400">
              <a:solidFill>
                <a:srgbClr val="1F1F1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01" name="Google Shape;7101;p519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2" name="Google Shape;7102;p519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03" name="Google Shape;7103;p519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4" name="Google Shape;7104;p519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8" name="Shape 7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9" name="Google Shape;7109;p520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6</a:t>
            </a:r>
            <a:endParaRPr/>
          </a:p>
        </p:txBody>
      </p:sp>
      <p:sp>
        <p:nvSpPr>
          <p:cNvPr id="7110" name="Google Shape;7110;p520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“Can I finally be a string?”</a:t>
            </a:r>
            <a:endParaRPr sz="4400">
              <a:solidFill>
                <a:srgbClr val="1F1F1F"/>
              </a:solidFill>
            </a:endParaRPr>
          </a:p>
        </p:txBody>
      </p:sp>
      <p:sp>
        <p:nvSpPr>
          <p:cNvPr id="7111" name="Google Shape;7111;p520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2" name="Google Shape;7112;p520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13" name="Google Shape;7113;p520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4" name="Google Shape;7114;p520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8" name="Shape 7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9" name="Google Shape;7119;p521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6</a:t>
            </a:r>
            <a:endParaRPr/>
          </a:p>
        </p:txBody>
      </p:sp>
      <p:sp>
        <p:nvSpPr>
          <p:cNvPr id="7120" name="Google Shape;7120;p521"/>
          <p:cNvSpPr txBox="1"/>
          <p:nvPr>
            <p:ph idx="1" type="subTitle"/>
          </p:nvPr>
        </p:nvSpPr>
        <p:spPr>
          <a:xfrm>
            <a:off x="1081950" y="2182825"/>
            <a:ext cx="6980100" cy="74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400">
                <a:solidFill>
                  <a:srgbClr val="1F1F1F"/>
                </a:solidFill>
              </a:rPr>
              <a:t>“Can I finally be a string?”</a:t>
            </a:r>
            <a:endParaRPr sz="4400">
              <a:solidFill>
                <a:srgbClr val="1F1F1F"/>
              </a:solidFill>
            </a:endParaRPr>
          </a:p>
        </p:txBody>
      </p:sp>
      <p:sp>
        <p:nvSpPr>
          <p:cNvPr id="7121" name="Google Shape;7121;p521"/>
          <p:cNvSpPr/>
          <p:nvPr/>
        </p:nvSpPr>
        <p:spPr>
          <a:xfrm rot="-184758">
            <a:off x="942266" y="3574390"/>
            <a:ext cx="3110691" cy="110138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2" name="Google Shape;7122;p521"/>
          <p:cNvSpPr txBox="1"/>
          <p:nvPr/>
        </p:nvSpPr>
        <p:spPr>
          <a:xfrm rot="-184758">
            <a:off x="942179" y="3863448"/>
            <a:ext cx="3110691" cy="523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Yes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23" name="Google Shape;7123;p521"/>
          <p:cNvSpPr/>
          <p:nvPr/>
        </p:nvSpPr>
        <p:spPr>
          <a:xfrm rot="145586">
            <a:off x="4990367" y="3592071"/>
            <a:ext cx="3110789" cy="110109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BD95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4" name="Google Shape;7124;p521"/>
          <p:cNvSpPr txBox="1"/>
          <p:nvPr/>
        </p:nvSpPr>
        <p:spPr>
          <a:xfrm rot="145586">
            <a:off x="4990252" y="3881119"/>
            <a:ext cx="3110789" cy="5233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roxima Nova"/>
                <a:ea typeface="Proxima Nova"/>
                <a:cs typeface="Proxima Nova"/>
                <a:sym typeface="Proxima Nova"/>
              </a:rPr>
              <a:t>No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8" name="Shape 7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9" name="Google Shape;7129;p522"/>
          <p:cNvSpPr txBox="1"/>
          <p:nvPr>
            <p:ph type="ctrTitle"/>
          </p:nvPr>
        </p:nvSpPr>
        <p:spPr>
          <a:xfrm>
            <a:off x="5017525" y="1521750"/>
            <a:ext cx="3912600" cy="210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playing!</a:t>
            </a:r>
            <a:endParaRPr/>
          </a:p>
        </p:txBody>
      </p:sp>
      <p:sp>
        <p:nvSpPr>
          <p:cNvPr id="7130" name="Google Shape;7130;p5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4" name="Shape 7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5" name="Google Shape;7135;p523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Environment: Xcode Playgrounds</a:t>
            </a:r>
            <a:endParaRPr/>
          </a:p>
        </p:txBody>
      </p:sp>
      <p:sp>
        <p:nvSpPr>
          <p:cNvPr id="7136" name="Google Shape;7136;p523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500"/>
              <a:t>Playgrounds are where we will write code to learn, experiment, and build our understanding of Swift as a programming language before we move to Xcode Projects.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0" name="Shape 7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1" name="Google Shape;7141;p524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Environment: Xcode Playgrounds</a:t>
            </a:r>
            <a:endParaRPr/>
          </a:p>
        </p:txBody>
      </p:sp>
      <p:sp>
        <p:nvSpPr>
          <p:cNvPr id="7142" name="Google Shape;7142;p524"/>
          <p:cNvSpPr txBox="1"/>
          <p:nvPr/>
        </p:nvSpPr>
        <p:spPr>
          <a:xfrm>
            <a:off x="284600" y="1224200"/>
            <a:ext cx="41298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When you launch Xcode, you'll see this screen with options to create a new project or open an existing project. Ignore it!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To open a </a:t>
            </a: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Playground</a:t>
            </a: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, go to the menu bar at the top of your screen, se</a:t>
            </a:r>
            <a:r>
              <a:rPr lang="en" sz="180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lect </a:t>
            </a:r>
            <a:r>
              <a:rPr b="1" lang="en" sz="180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File</a:t>
            </a:r>
            <a:r>
              <a:rPr lang="en" sz="180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 &gt; </a:t>
            </a:r>
            <a:r>
              <a:rPr b="1" lang="en" sz="180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New</a:t>
            </a:r>
            <a:r>
              <a:rPr lang="en" sz="180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 &gt; </a:t>
            </a:r>
            <a:r>
              <a:rPr b="1" lang="en" sz="180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Playground</a:t>
            </a:r>
            <a:r>
              <a:rPr lang="en" sz="1800">
                <a:solidFill>
                  <a:srgbClr val="1F1F1F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rgbClr val="1F1F1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Choose Blank and Save As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1_SwiftDataTypes</a:t>
            </a: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in a location where you can easily find it later.</a:t>
            </a:r>
            <a:endParaRPr sz="1800"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43" name="Google Shape;7143;p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79950"/>
            <a:ext cx="4424801" cy="2864093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7" name="Shape 7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8" name="Google Shape;7148;p525"/>
          <p:cNvSpPr txBox="1"/>
          <p:nvPr>
            <p:ph idx="1" type="body"/>
          </p:nvPr>
        </p:nvSpPr>
        <p:spPr>
          <a:xfrm>
            <a:off x="376675" y="1948450"/>
            <a:ext cx="3862500" cy="24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Go to </a:t>
            </a:r>
            <a:r>
              <a:rPr b="1" lang="en" sz="2000"/>
              <a:t>Xcode</a:t>
            </a:r>
            <a:r>
              <a:rPr lang="en" sz="2000"/>
              <a:t> &gt; </a:t>
            </a:r>
            <a:r>
              <a:rPr b="1" lang="en" sz="2000"/>
              <a:t>Settings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Switch to </a:t>
            </a:r>
            <a:r>
              <a:rPr b="1" lang="en" sz="2000"/>
              <a:t>Text Editing</a:t>
            </a:r>
            <a:r>
              <a:rPr lang="en" sz="2000"/>
              <a:t> and under </a:t>
            </a:r>
            <a:r>
              <a:rPr b="1" lang="en" sz="2000"/>
              <a:t>Editing</a:t>
            </a:r>
            <a:r>
              <a:rPr lang="en" sz="2000"/>
              <a:t>, uncheck the box next to </a:t>
            </a:r>
            <a:r>
              <a:rPr b="1" lang="en" sz="2000"/>
              <a:t>Predictive code completion</a:t>
            </a:r>
            <a:r>
              <a:rPr lang="en" sz="2000"/>
              <a:t>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49" name="Google Shape;7149;p525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Code Completion</a:t>
            </a:r>
            <a:endParaRPr/>
          </a:p>
        </p:txBody>
      </p:sp>
      <p:pic>
        <p:nvPicPr>
          <p:cNvPr id="7150" name="Google Shape;7150;p525" title="xcode-predictive-code-completion-of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26" y="1516772"/>
            <a:ext cx="4484774" cy="31229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4" name="Shape 7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5" name="Google Shape;7155;p526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Temporary Workaround: </a:t>
            </a:r>
            <a:r>
              <a:rPr lang="en" u="sng">
                <a:solidFill>
                  <a:schemeClr val="hlink"/>
                </a:solidFill>
                <a:hlinkClick r:id="rId3"/>
              </a:rPr>
              <a:t>mycompiler.io</a:t>
            </a:r>
            <a:r>
              <a:rPr lang="en"/>
              <a:t> </a:t>
            </a:r>
            <a:endParaRPr/>
          </a:p>
        </p:txBody>
      </p:sp>
      <p:sp>
        <p:nvSpPr>
          <p:cNvPr id="7156" name="Google Shape;7156;p526"/>
          <p:cNvSpPr txBox="1"/>
          <p:nvPr/>
        </p:nvSpPr>
        <p:spPr>
          <a:xfrm>
            <a:off x="284600" y="1224200"/>
            <a:ext cx="41298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Go to </a:t>
            </a: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mycompiler.io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and select Swift for the language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Rename your program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1_SwiftDataTypes</a:t>
            </a:r>
            <a:endParaRPr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This is only a temporary solution! Everyone will need to Xcode starting tomorrow. </a:t>
            </a: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We will work with you to get Xcode up and running today!</a:t>
            </a:r>
            <a:endParaRPr sz="1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157" name="Google Shape;7157;p526" title="Screenshot 2025-06-23 at 9.38.23 AM.png"/>
          <p:cNvPicPr preferRelativeResize="0"/>
          <p:nvPr/>
        </p:nvPicPr>
        <p:blipFill rotWithShape="1">
          <a:blip r:embed="rId5">
            <a:alphaModFix/>
          </a:blip>
          <a:srcRect b="49" l="0" r="0" t="49"/>
          <a:stretch/>
        </p:blipFill>
        <p:spPr>
          <a:xfrm>
            <a:off x="4572000" y="1479950"/>
            <a:ext cx="4424801" cy="286409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1" name="Shape 7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2" name="Google Shape;7162;p527" title="xcode-playground-tour.png"/>
          <p:cNvPicPr preferRelativeResize="0"/>
          <p:nvPr/>
        </p:nvPicPr>
        <p:blipFill rotWithShape="1">
          <a:blip r:embed="rId3">
            <a:alphaModFix/>
          </a:blip>
          <a:srcRect b="2660" l="514" r="504" t="2660"/>
          <a:stretch/>
        </p:blipFill>
        <p:spPr>
          <a:xfrm>
            <a:off x="1441800" y="509625"/>
            <a:ext cx="6260400" cy="3678600"/>
          </a:xfrm>
          <a:prstGeom prst="roundRect">
            <a:avLst>
              <a:gd fmla="val 507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6" name="Shape 7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7" name="Google Shape;7167;p528" title="xcode-playground-toggles.gif"/>
          <p:cNvPicPr preferRelativeResize="0"/>
          <p:nvPr/>
        </p:nvPicPr>
        <p:blipFill rotWithShape="1">
          <a:blip r:embed="rId3">
            <a:alphaModFix/>
          </a:blip>
          <a:srcRect b="2402" l="0" r="0" t="1876"/>
          <a:stretch/>
        </p:blipFill>
        <p:spPr>
          <a:xfrm>
            <a:off x="1441800" y="509625"/>
            <a:ext cx="6260400" cy="36786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1" name="Shape 5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2" name="Google Shape;5082;p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3" name="Google Shape;5083;p40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084" name="Google Shape;5084;p403"/>
          <p:cNvGrpSpPr/>
          <p:nvPr/>
        </p:nvGrpSpPr>
        <p:grpSpPr>
          <a:xfrm>
            <a:off x="1504000" y="1346201"/>
            <a:ext cx="1534001" cy="536574"/>
            <a:chOff x="686125" y="679651"/>
            <a:chExt cx="1534001" cy="536574"/>
          </a:xfrm>
        </p:grpSpPr>
        <p:pic>
          <p:nvPicPr>
            <p:cNvPr id="5085" name="Google Shape;5085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6" name="Google Shape;5086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7" name="Google Shape;5087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8" name="Google Shape;5088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9" name="Google Shape;5089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0" name="Google Shape;5090;p403"/>
          <p:cNvGrpSpPr/>
          <p:nvPr/>
        </p:nvGrpSpPr>
        <p:grpSpPr>
          <a:xfrm>
            <a:off x="3038000" y="1346201"/>
            <a:ext cx="1534001" cy="536574"/>
            <a:chOff x="686125" y="679651"/>
            <a:chExt cx="1534001" cy="536574"/>
          </a:xfrm>
        </p:grpSpPr>
        <p:pic>
          <p:nvPicPr>
            <p:cNvPr id="5091" name="Google Shape;5091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2" name="Google Shape;5092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3" name="Google Shape;5093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4" name="Google Shape;5094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5" name="Google Shape;5095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6" name="Google Shape;5096;p403"/>
          <p:cNvGrpSpPr/>
          <p:nvPr/>
        </p:nvGrpSpPr>
        <p:grpSpPr>
          <a:xfrm>
            <a:off x="1504000" y="1882776"/>
            <a:ext cx="1534001" cy="536574"/>
            <a:chOff x="686125" y="679651"/>
            <a:chExt cx="1534001" cy="536574"/>
          </a:xfrm>
        </p:grpSpPr>
        <p:pic>
          <p:nvPicPr>
            <p:cNvPr id="5097" name="Google Shape;5097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8" name="Google Shape;5098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9" name="Google Shape;5099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0" name="Google Shape;5100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1" name="Google Shape;5101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02" name="Google Shape;5102;p403"/>
          <p:cNvGrpSpPr/>
          <p:nvPr/>
        </p:nvGrpSpPr>
        <p:grpSpPr>
          <a:xfrm>
            <a:off x="3038000" y="1882776"/>
            <a:ext cx="1534001" cy="536574"/>
            <a:chOff x="686125" y="679651"/>
            <a:chExt cx="1534001" cy="536574"/>
          </a:xfrm>
        </p:grpSpPr>
        <p:pic>
          <p:nvPicPr>
            <p:cNvPr id="5103" name="Google Shape;5103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4" name="Google Shape;5104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5" name="Google Shape;5105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6" name="Google Shape;5106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7" name="Google Shape;5107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08" name="Google Shape;5108;p403"/>
          <p:cNvGrpSpPr/>
          <p:nvPr/>
        </p:nvGrpSpPr>
        <p:grpSpPr>
          <a:xfrm>
            <a:off x="1504000" y="2419351"/>
            <a:ext cx="1534001" cy="536574"/>
            <a:chOff x="686125" y="679651"/>
            <a:chExt cx="1534001" cy="536574"/>
          </a:xfrm>
        </p:grpSpPr>
        <p:pic>
          <p:nvPicPr>
            <p:cNvPr id="5109" name="Google Shape;5109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0" name="Google Shape;5110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1" name="Google Shape;5111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2" name="Google Shape;5112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3" name="Google Shape;5113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14" name="Google Shape;5114;p403"/>
          <p:cNvGrpSpPr/>
          <p:nvPr/>
        </p:nvGrpSpPr>
        <p:grpSpPr>
          <a:xfrm>
            <a:off x="3038000" y="2419351"/>
            <a:ext cx="1534001" cy="536574"/>
            <a:chOff x="686125" y="679651"/>
            <a:chExt cx="1534001" cy="536574"/>
          </a:xfrm>
        </p:grpSpPr>
        <p:pic>
          <p:nvPicPr>
            <p:cNvPr id="5115" name="Google Shape;5115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6" name="Google Shape;5116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7" name="Google Shape;5117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8" name="Google Shape;5118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9" name="Google Shape;5119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20" name="Google Shape;5120;p403"/>
          <p:cNvGrpSpPr/>
          <p:nvPr/>
        </p:nvGrpSpPr>
        <p:grpSpPr>
          <a:xfrm>
            <a:off x="1504000" y="2955926"/>
            <a:ext cx="1534001" cy="536574"/>
            <a:chOff x="686125" y="679651"/>
            <a:chExt cx="1534001" cy="536574"/>
          </a:xfrm>
        </p:grpSpPr>
        <p:pic>
          <p:nvPicPr>
            <p:cNvPr id="5121" name="Google Shape;5121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2" name="Google Shape;5122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3" name="Google Shape;5123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4" name="Google Shape;5124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5" name="Google Shape;5125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26" name="Google Shape;5126;p403"/>
          <p:cNvGrpSpPr/>
          <p:nvPr/>
        </p:nvGrpSpPr>
        <p:grpSpPr>
          <a:xfrm>
            <a:off x="3038000" y="2955926"/>
            <a:ext cx="1534001" cy="536574"/>
            <a:chOff x="686125" y="679651"/>
            <a:chExt cx="1534001" cy="536574"/>
          </a:xfrm>
        </p:grpSpPr>
        <p:pic>
          <p:nvPicPr>
            <p:cNvPr id="5127" name="Google Shape;5127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8" name="Google Shape;5128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9" name="Google Shape;5129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0" name="Google Shape;5130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1" name="Google Shape;5131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2" name="Google Shape;5132;p403"/>
          <p:cNvGrpSpPr/>
          <p:nvPr/>
        </p:nvGrpSpPr>
        <p:grpSpPr>
          <a:xfrm>
            <a:off x="4572000" y="1346201"/>
            <a:ext cx="1534001" cy="536574"/>
            <a:chOff x="686125" y="679651"/>
            <a:chExt cx="1534001" cy="536574"/>
          </a:xfrm>
        </p:grpSpPr>
        <p:pic>
          <p:nvPicPr>
            <p:cNvPr id="5133" name="Google Shape;5133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4" name="Google Shape;5134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5" name="Google Shape;5135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6" name="Google Shape;5136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7" name="Google Shape;5137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8" name="Google Shape;5138;p403"/>
          <p:cNvGrpSpPr/>
          <p:nvPr/>
        </p:nvGrpSpPr>
        <p:grpSpPr>
          <a:xfrm>
            <a:off x="6106000" y="1346201"/>
            <a:ext cx="1534001" cy="536574"/>
            <a:chOff x="686125" y="679651"/>
            <a:chExt cx="1534001" cy="536574"/>
          </a:xfrm>
        </p:grpSpPr>
        <p:pic>
          <p:nvPicPr>
            <p:cNvPr id="5139" name="Google Shape;5139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0" name="Google Shape;5140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1" name="Google Shape;5141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2" name="Google Shape;5142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3" name="Google Shape;5143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44" name="Google Shape;5144;p403"/>
          <p:cNvGrpSpPr/>
          <p:nvPr/>
        </p:nvGrpSpPr>
        <p:grpSpPr>
          <a:xfrm>
            <a:off x="4572000" y="1882776"/>
            <a:ext cx="1534001" cy="536574"/>
            <a:chOff x="686125" y="679651"/>
            <a:chExt cx="1534001" cy="536574"/>
          </a:xfrm>
        </p:grpSpPr>
        <p:pic>
          <p:nvPicPr>
            <p:cNvPr id="5145" name="Google Shape;5145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6" name="Google Shape;5146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7" name="Google Shape;5147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8" name="Google Shape;5148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9" name="Google Shape;5149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0" name="Google Shape;5150;p403"/>
          <p:cNvGrpSpPr/>
          <p:nvPr/>
        </p:nvGrpSpPr>
        <p:grpSpPr>
          <a:xfrm>
            <a:off x="6106000" y="1882776"/>
            <a:ext cx="1534001" cy="536574"/>
            <a:chOff x="686125" y="679651"/>
            <a:chExt cx="1534001" cy="536574"/>
          </a:xfrm>
        </p:grpSpPr>
        <p:pic>
          <p:nvPicPr>
            <p:cNvPr id="5151" name="Google Shape;5151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2" name="Google Shape;5152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3" name="Google Shape;5153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4" name="Google Shape;5154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5" name="Google Shape;5155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6" name="Google Shape;5156;p403"/>
          <p:cNvGrpSpPr/>
          <p:nvPr/>
        </p:nvGrpSpPr>
        <p:grpSpPr>
          <a:xfrm>
            <a:off x="4572000" y="2419351"/>
            <a:ext cx="1534001" cy="536574"/>
            <a:chOff x="686125" y="679651"/>
            <a:chExt cx="1534001" cy="536574"/>
          </a:xfrm>
        </p:grpSpPr>
        <p:pic>
          <p:nvPicPr>
            <p:cNvPr id="5157" name="Google Shape;5157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8" name="Google Shape;5158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9" name="Google Shape;5159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0" name="Google Shape;5160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1" name="Google Shape;5161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2" name="Google Shape;5162;p403"/>
          <p:cNvGrpSpPr/>
          <p:nvPr/>
        </p:nvGrpSpPr>
        <p:grpSpPr>
          <a:xfrm>
            <a:off x="6106000" y="2419351"/>
            <a:ext cx="1534001" cy="536574"/>
            <a:chOff x="686125" y="679651"/>
            <a:chExt cx="1534001" cy="536574"/>
          </a:xfrm>
        </p:grpSpPr>
        <p:pic>
          <p:nvPicPr>
            <p:cNvPr id="5163" name="Google Shape;5163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4" name="Google Shape;5164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5" name="Google Shape;5165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6" name="Google Shape;5166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67" name="Google Shape;5167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68" name="Google Shape;5168;p403"/>
          <p:cNvGrpSpPr/>
          <p:nvPr/>
        </p:nvGrpSpPr>
        <p:grpSpPr>
          <a:xfrm>
            <a:off x="4572000" y="2955926"/>
            <a:ext cx="1534001" cy="536574"/>
            <a:chOff x="686125" y="679651"/>
            <a:chExt cx="1534001" cy="536574"/>
          </a:xfrm>
        </p:grpSpPr>
        <p:pic>
          <p:nvPicPr>
            <p:cNvPr id="5169" name="Google Shape;5169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0" name="Google Shape;5170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1" name="Google Shape;5171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2" name="Google Shape;5172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3" name="Google Shape;5173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74" name="Google Shape;5174;p403"/>
          <p:cNvGrpSpPr/>
          <p:nvPr/>
        </p:nvGrpSpPr>
        <p:grpSpPr>
          <a:xfrm>
            <a:off x="6106000" y="2955926"/>
            <a:ext cx="1534001" cy="536574"/>
            <a:chOff x="686125" y="679651"/>
            <a:chExt cx="1534001" cy="536574"/>
          </a:xfrm>
        </p:grpSpPr>
        <p:pic>
          <p:nvPicPr>
            <p:cNvPr id="5175" name="Google Shape;5175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6" name="Google Shape;5176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7" name="Google Shape;5177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8" name="Google Shape;5178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9" name="Google Shape;5179;p403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0" name="Google Shape;5180;p403"/>
          <p:cNvSpPr/>
          <p:nvPr/>
        </p:nvSpPr>
        <p:spPr>
          <a:xfrm>
            <a:off x="1363675" y="1143325"/>
            <a:ext cx="6438900" cy="2523900"/>
          </a:xfrm>
          <a:prstGeom prst="roundRect">
            <a:avLst>
              <a:gd fmla="val 9561" name="adj"/>
            </a:avLst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181" name="Google Shape;5181;p4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475" y="208200"/>
            <a:ext cx="1688402" cy="1104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82" name="Google Shape;5182;p403"/>
          <p:cNvGrpSpPr/>
          <p:nvPr/>
        </p:nvGrpSpPr>
        <p:grpSpPr>
          <a:xfrm>
            <a:off x="6686350" y="347900"/>
            <a:ext cx="2197500" cy="1418400"/>
            <a:chOff x="5745175" y="3021500"/>
            <a:chExt cx="2197500" cy="1418400"/>
          </a:xfrm>
        </p:grpSpPr>
        <p:sp>
          <p:nvSpPr>
            <p:cNvPr id="5183" name="Google Shape;5183;p403"/>
            <p:cNvSpPr/>
            <p:nvPr/>
          </p:nvSpPr>
          <p:spPr>
            <a:xfrm>
              <a:off x="5745175" y="3021500"/>
              <a:ext cx="2197500" cy="1418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5184" name="Google Shape;5184;p403" title="neonyellow-person.png"/>
            <p:cNvPicPr preferRelativeResize="0"/>
            <p:nvPr/>
          </p:nvPicPr>
          <p:blipFill rotWithShape="1">
            <a:blip r:embed="rId6">
              <a:alphaModFix/>
            </a:blip>
            <a:srcRect b="11724" l="32220" r="25802" t="11239"/>
            <a:stretch/>
          </p:blipFill>
          <p:spPr>
            <a:xfrm>
              <a:off x="6162962" y="3133800"/>
              <a:ext cx="650449" cy="119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5" name="Google Shape;5185;p403" title="neonyellow-person.png"/>
            <p:cNvPicPr preferRelativeResize="0"/>
            <p:nvPr/>
          </p:nvPicPr>
          <p:blipFill rotWithShape="1">
            <a:blip r:embed="rId6">
              <a:alphaModFix/>
            </a:blip>
            <a:srcRect b="11724" l="32220" r="25802" t="11239"/>
            <a:stretch/>
          </p:blipFill>
          <p:spPr>
            <a:xfrm>
              <a:off x="6874450" y="3133800"/>
              <a:ext cx="650449" cy="1193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86" name="Google Shape;5186;p403" title="arrows 2.png"/>
          <p:cNvPicPr preferRelativeResize="0"/>
          <p:nvPr/>
        </p:nvPicPr>
        <p:blipFill rotWithShape="1">
          <a:blip r:embed="rId7">
            <a:alphaModFix/>
          </a:blip>
          <a:srcRect b="52449" l="45720" r="8971" t="6130"/>
          <a:stretch/>
        </p:blipFill>
        <p:spPr>
          <a:xfrm rot="2166219">
            <a:off x="4861964" y="-254987"/>
            <a:ext cx="1920424" cy="1610101"/>
          </a:xfrm>
          <a:prstGeom prst="rect">
            <a:avLst/>
          </a:prstGeom>
          <a:noFill/>
          <a:ln>
            <a:noFill/>
          </a:ln>
        </p:spPr>
      </p:pic>
      <p:sp>
        <p:nvSpPr>
          <p:cNvPr id="5187" name="Google Shape;5187;p403"/>
          <p:cNvSpPr txBox="1"/>
          <p:nvPr/>
        </p:nvSpPr>
        <p:spPr>
          <a:xfrm>
            <a:off x="3157075" y="166725"/>
            <a:ext cx="1992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Instructors</a:t>
            </a:r>
            <a:endParaRPr b="1"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1" name="Shape 7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Google Shape;7172;p529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Printing</a:t>
            </a:r>
            <a:endParaRPr/>
          </a:p>
        </p:txBody>
      </p:sp>
      <p:sp>
        <p:nvSpPr>
          <p:cNvPr id="7173" name="Google Shape;7173;p529"/>
          <p:cNvSpPr txBox="1"/>
          <p:nvPr>
            <p:ph idx="1" type="body"/>
          </p:nvPr>
        </p:nvSpPr>
        <p:spPr>
          <a:xfrm>
            <a:off x="276950" y="1241425"/>
            <a:ext cx="8676600" cy="25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We use the </a:t>
            </a:r>
            <a:r>
              <a:rPr b="1" lang="en" sz="20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 sz="2000"/>
              <a:t> command to print to the console.			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Delete all of the starter code in your Xcode playground.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Write a print statement with the string </a:t>
            </a:r>
            <a:r>
              <a:rPr b="1" lang="en" sz="20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World!"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" sz="2000"/>
              <a:t>Run your program!</a:t>
            </a:r>
            <a:endParaRPr sz="2200"/>
          </a:p>
        </p:txBody>
      </p:sp>
      <p:sp>
        <p:nvSpPr>
          <p:cNvPr id="7174" name="Google Shape;7174;p529"/>
          <p:cNvSpPr txBox="1"/>
          <p:nvPr/>
        </p:nvSpPr>
        <p:spPr>
          <a:xfrm>
            <a:off x="2344950" y="3699825"/>
            <a:ext cx="4454100" cy="908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print("Hello, World!")</a:t>
            </a:r>
            <a:endParaRPr b="1" sz="24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8" name="Shape 7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9" name="Google Shape;7179;p530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Commenting</a:t>
            </a:r>
            <a:endParaRPr/>
          </a:p>
        </p:txBody>
      </p:sp>
      <p:sp>
        <p:nvSpPr>
          <p:cNvPr id="7180" name="Google Shape;7180;p530"/>
          <p:cNvSpPr txBox="1"/>
          <p:nvPr/>
        </p:nvSpPr>
        <p:spPr>
          <a:xfrm>
            <a:off x="219800" y="1276225"/>
            <a:ext cx="8532900" cy="21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 use</a:t>
            </a:r>
            <a:r>
              <a:rPr b="1"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comments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to write information 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that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won’t impact the functionality of our code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Comments are helpful to leave notes for ourselves or other developers, as well as for troubleshooting code. 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Swift, the syntax for commenting is: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81" name="Google Shape;7181;p530"/>
          <p:cNvSpPr txBox="1"/>
          <p:nvPr/>
        </p:nvSpPr>
        <p:spPr>
          <a:xfrm>
            <a:off x="310100" y="3672800"/>
            <a:ext cx="3800400" cy="1179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 This is a comment</a:t>
            </a:r>
            <a:endParaRPr b="1"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6B26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82" name="Google Shape;7182;p530"/>
          <p:cNvSpPr txBox="1"/>
          <p:nvPr/>
        </p:nvSpPr>
        <p:spPr>
          <a:xfrm>
            <a:off x="4974950" y="3223725"/>
            <a:ext cx="35556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roxima Nova"/>
                <a:ea typeface="Proxima Nova"/>
                <a:cs typeface="Proxima Nova"/>
                <a:sym typeface="Proxima Nova"/>
              </a:rPr>
              <a:t>Keyboard shortcut for commenting: 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b="1" lang="en" sz="2400">
                <a:solidFill>
                  <a:srgbClr val="000000"/>
                </a:solidFill>
              </a:rPr>
              <a:t> + </a:t>
            </a:r>
            <a:r>
              <a:rPr b="1" lang="en" sz="24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" sz="2400">
                <a:solidFill>
                  <a:srgbClr val="000000"/>
                </a:solidFill>
              </a:rPr>
              <a:t> 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6" name="Shape 7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7" name="Google Shape;7187;p531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Comment in Your Code</a:t>
            </a:r>
            <a:endParaRPr/>
          </a:p>
        </p:txBody>
      </p:sp>
      <p:sp>
        <p:nvSpPr>
          <p:cNvPr id="7188" name="Google Shape;7188;p531"/>
          <p:cNvSpPr txBox="1"/>
          <p:nvPr/>
        </p:nvSpPr>
        <p:spPr>
          <a:xfrm>
            <a:off x="219800" y="1369975"/>
            <a:ext cx="8532900" cy="21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add a comment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in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code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 editor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explaining what we just did.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89" name="Google Shape;7189;p531"/>
          <p:cNvSpPr txBox="1"/>
          <p:nvPr/>
        </p:nvSpPr>
        <p:spPr>
          <a:xfrm>
            <a:off x="916925" y="2266500"/>
            <a:ext cx="7419900" cy="1826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 Printing a string to the console</a:t>
            </a:r>
            <a:endParaRPr b="1" sz="24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E36209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24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4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World!"</a:t>
            </a:r>
            <a:r>
              <a:rPr b="1" lang="en" sz="24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400">
              <a:solidFill>
                <a:srgbClr val="351C75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3" name="Shape 7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4" name="Google Shape;7194;p532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Try-It | Strings</a:t>
            </a:r>
            <a:endParaRPr/>
          </a:p>
        </p:txBody>
      </p:sp>
      <p:sp>
        <p:nvSpPr>
          <p:cNvPr id="7195" name="Google Shape;7195;p532"/>
          <p:cNvSpPr txBox="1"/>
          <p:nvPr/>
        </p:nvSpPr>
        <p:spPr>
          <a:xfrm>
            <a:off x="207600" y="1236350"/>
            <a:ext cx="86487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 your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Playground,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write print statements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accomplish each task: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Print </a:t>
            </a:r>
            <a:r>
              <a:rPr b="1"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your first name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 Example: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print("Karlie")</a:t>
            </a:r>
            <a:endParaRPr b="1" sz="18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Print </a:t>
            </a:r>
            <a:r>
              <a:rPr b="1"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your age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Print </a:t>
            </a:r>
            <a:r>
              <a:rPr b="1"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your full name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Proxima Nova"/>
              <a:buAutoNum type="arabicPeriod"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Print anything else you want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! Use some </a:t>
            </a:r>
            <a:br>
              <a:rPr lang="en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characters from your keyboard that </a:t>
            </a:r>
            <a:br>
              <a:rPr lang="en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are not numbers or letters. To access </a:t>
            </a:r>
            <a:br>
              <a:rPr lang="en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emoji menu, use the following keyboard </a:t>
            </a:r>
            <a:br>
              <a:rPr lang="en" sz="1800"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shortcut: 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command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control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+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spacebar</a:t>
            </a:r>
            <a:r>
              <a:rPr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96" name="Google Shape;7196;p532"/>
          <p:cNvSpPr txBox="1"/>
          <p:nvPr/>
        </p:nvSpPr>
        <p:spPr>
          <a:xfrm>
            <a:off x="5472300" y="2257275"/>
            <a:ext cx="3384000" cy="1638600"/>
          </a:xfrm>
          <a:prstGeom prst="rect">
            <a:avLst/>
          </a:prstGeom>
          <a:solidFill>
            <a:srgbClr val="F3F3F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Remember to run your code to see your print statements in the console! </a:t>
            </a:r>
            <a:endParaRPr b="1" i="1"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Any errors are highlighted in a light red color with an error message. Read the message and try your best to resolve it on your own. If you are still stuck, ask another scholar or instructor!</a:t>
            </a:r>
            <a:endParaRPr sz="1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197" name="Google Shape;7197;p532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198" name="Google Shape;7198;p532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99" name="Google Shape;7199;p532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00" name="Google Shape;7200;p532" title="3 Min - Neon Green Timer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3427" y="127601"/>
            <a:ext cx="1971125" cy="1108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1" name="Google Shape;7201;p532"/>
          <p:cNvGrpSpPr/>
          <p:nvPr/>
        </p:nvGrpSpPr>
        <p:grpSpPr>
          <a:xfrm>
            <a:off x="6698300" y="4258850"/>
            <a:ext cx="1816237" cy="717012"/>
            <a:chOff x="1171350" y="4408188"/>
            <a:chExt cx="1816237" cy="717012"/>
          </a:xfrm>
        </p:grpSpPr>
        <p:sp>
          <p:nvSpPr>
            <p:cNvPr id="7202" name="Google Shape;7202;p532"/>
            <p:cNvSpPr/>
            <p:nvPr/>
          </p:nvSpPr>
          <p:spPr>
            <a:xfrm>
              <a:off x="1282088" y="4408188"/>
              <a:ext cx="1705500" cy="717000"/>
            </a:xfrm>
            <a:prstGeom prst="roundRect">
              <a:avLst>
                <a:gd fmla="val 50000" name="adj"/>
              </a:avLst>
            </a:prstGeom>
            <a:solidFill>
              <a:srgbClr val="007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532"/>
            <p:cNvSpPr txBox="1"/>
            <p:nvPr/>
          </p:nvSpPr>
          <p:spPr>
            <a:xfrm>
              <a:off x="1981617" y="4495413"/>
              <a:ext cx="9042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E3FF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 min</a:t>
              </a:r>
              <a:endParaRPr b="1" sz="2100">
                <a:solidFill>
                  <a:srgbClr val="E3FF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7204" name="Google Shape;7204;p5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71350" y="4408200"/>
              <a:ext cx="716952" cy="717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8" name="Shape 7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9" name="Google Shape;7209;p533"/>
          <p:cNvSpPr txBox="1"/>
          <p:nvPr>
            <p:ph idx="4" type="body"/>
          </p:nvPr>
        </p:nvSpPr>
        <p:spPr>
          <a:xfrm>
            <a:off x="4976325" y="2368800"/>
            <a:ext cx="30861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way we type a string is the exact way a computer sees it. </a:t>
            </a:r>
            <a:endParaRPr/>
          </a:p>
        </p:txBody>
      </p:sp>
      <p:sp>
        <p:nvSpPr>
          <p:cNvPr id="7210" name="Google Shape;7210;p533"/>
          <p:cNvSpPr txBox="1"/>
          <p:nvPr>
            <p:ph type="title"/>
          </p:nvPr>
        </p:nvSpPr>
        <p:spPr>
          <a:xfrm>
            <a:off x="173000" y="79850"/>
            <a:ext cx="87501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Takeaways: Strings</a:t>
            </a:r>
            <a:endParaRPr/>
          </a:p>
        </p:txBody>
      </p:sp>
      <p:sp>
        <p:nvSpPr>
          <p:cNvPr id="7211" name="Google Shape;7211;p533"/>
          <p:cNvSpPr txBox="1"/>
          <p:nvPr>
            <p:ph idx="3" type="body"/>
          </p:nvPr>
        </p:nvSpPr>
        <p:spPr>
          <a:xfrm>
            <a:off x="1080125" y="2368800"/>
            <a:ext cx="30861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Strings can hold any type of character, including spaces.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5" name="Shape 7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6" name="Google Shape;7216;p534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7217" name="Google Shape;7217;p534"/>
          <p:cNvSpPr txBox="1"/>
          <p:nvPr>
            <p:ph idx="1" type="body"/>
          </p:nvPr>
        </p:nvSpPr>
        <p:spPr>
          <a:xfrm>
            <a:off x="543600" y="1237600"/>
            <a:ext cx="40284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2000">
                <a:highlight>
                  <a:schemeClr val="accent6"/>
                </a:highlight>
              </a:rPr>
              <a:t>Variables </a:t>
            </a:r>
            <a:r>
              <a:rPr lang="en" sz="2000">
                <a:highlight>
                  <a:schemeClr val="accent6"/>
                </a:highlight>
              </a:rPr>
              <a:t>are used to store values</a:t>
            </a:r>
            <a:endParaRPr sz="2000"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2000">
              <a:highlight>
                <a:schemeClr val="accent6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>
                <a:highlight>
                  <a:schemeClr val="accent6"/>
                </a:highlight>
              </a:rPr>
              <a:t>Unlike in math class, </a:t>
            </a:r>
            <a:endParaRPr sz="2000">
              <a:highlight>
                <a:schemeClr val="accent6"/>
              </a:highlight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>
                <a:highlight>
                  <a:schemeClr val="accent6"/>
                </a:highlight>
              </a:rPr>
              <a:t>variables don’t have to be named x or y</a:t>
            </a:r>
            <a:endParaRPr sz="2000">
              <a:highlight>
                <a:schemeClr val="accent6"/>
              </a:highlight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>
                <a:highlight>
                  <a:schemeClr val="accent6"/>
                </a:highlight>
              </a:rPr>
              <a:t>variables don’t just store numbers</a:t>
            </a:r>
            <a:endParaRPr sz="2000">
              <a:highlight>
                <a:schemeClr val="accent6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18" name="Google Shape;7218;p534"/>
          <p:cNvSpPr txBox="1"/>
          <p:nvPr/>
        </p:nvSpPr>
        <p:spPr>
          <a:xfrm>
            <a:off x="4711300" y="774750"/>
            <a:ext cx="3670800" cy="3594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Pro-Tip: When Naming Variables...</a:t>
            </a:r>
            <a:endParaRPr b="1" sz="190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Char char="●"/>
            </a:pPr>
            <a:r>
              <a:rPr lang="en" sz="19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The name of the variable should describe the value it holds</a:t>
            </a:r>
            <a:endParaRPr sz="190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Montserrat"/>
              <a:buChar char="●"/>
            </a:pPr>
            <a:r>
              <a:rPr lang="en" sz="19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If a variable name consists of more than one word, we use </a:t>
            </a:r>
            <a:r>
              <a:rPr b="1" lang="en" sz="19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camelCase</a:t>
            </a:r>
            <a:r>
              <a:rPr lang="en" sz="19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–</a:t>
            </a:r>
            <a:r>
              <a:rPr lang="en" sz="1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first letter of the</a:t>
            </a:r>
            <a:r>
              <a:rPr lang="en" sz="1900">
                <a:latin typeface="Proxima Nova"/>
                <a:ea typeface="Proxima Nova"/>
                <a:cs typeface="Proxima Nova"/>
                <a:sym typeface="Proxima Nova"/>
              </a:rPr>
              <a:t> subsequent words</a:t>
            </a:r>
            <a:r>
              <a:rPr lang="en" sz="1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is uppercase. </a:t>
            </a:r>
            <a:endParaRPr b="1" i="1" sz="190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2" name="Shape 7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3" name="Google Shape;7223;p535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Define a Variable</a:t>
            </a:r>
            <a:endParaRPr/>
          </a:p>
        </p:txBody>
      </p:sp>
      <p:sp>
        <p:nvSpPr>
          <p:cNvPr id="7224" name="Google Shape;7224;p535"/>
          <p:cNvSpPr txBox="1"/>
          <p:nvPr/>
        </p:nvSpPr>
        <p:spPr>
          <a:xfrm>
            <a:off x="648750" y="1014325"/>
            <a:ext cx="4855500" cy="11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keyword tells Swift that we are about to declare a new variable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Keywords are special, reserved words. 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All keywords will be a particular color.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25" name="Google Shape;7225;p535"/>
          <p:cNvSpPr txBox="1"/>
          <p:nvPr/>
        </p:nvSpPr>
        <p:spPr>
          <a:xfrm>
            <a:off x="6222225" y="1143000"/>
            <a:ext cx="23871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sign is used to indicate the value that will be stored in the variable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26" name="Google Shape;7226;p535"/>
          <p:cNvSpPr txBox="1"/>
          <p:nvPr/>
        </p:nvSpPr>
        <p:spPr>
          <a:xfrm>
            <a:off x="1572300" y="2246850"/>
            <a:ext cx="5999400" cy="649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2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listName </a:t>
            </a:r>
            <a:r>
              <a:rPr b="1" lang="en" sz="2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2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9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"Reminders"</a:t>
            </a:r>
            <a:endParaRPr b="1" sz="29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7227" name="Google Shape;7227;p535"/>
          <p:cNvCxnSpPr/>
          <p:nvPr/>
        </p:nvCxnSpPr>
        <p:spPr>
          <a:xfrm flipH="1">
            <a:off x="2265300" y="2005850"/>
            <a:ext cx="211200" cy="398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8" name="Google Shape;7228;p535"/>
          <p:cNvCxnSpPr/>
          <p:nvPr/>
        </p:nvCxnSpPr>
        <p:spPr>
          <a:xfrm flipH="1">
            <a:off x="4735725" y="1618350"/>
            <a:ext cx="1486500" cy="820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29" name="Google Shape;7229;p535"/>
          <p:cNvCxnSpPr/>
          <p:nvPr/>
        </p:nvCxnSpPr>
        <p:spPr>
          <a:xfrm flipH="1" rot="10800000">
            <a:off x="2532350" y="2808800"/>
            <a:ext cx="735600" cy="431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30" name="Google Shape;7230;p535"/>
          <p:cNvCxnSpPr/>
          <p:nvPr/>
        </p:nvCxnSpPr>
        <p:spPr>
          <a:xfrm rot="10800000">
            <a:off x="5806075" y="2808800"/>
            <a:ext cx="525600" cy="4311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31" name="Google Shape;7231;p535"/>
          <p:cNvSpPr txBox="1"/>
          <p:nvPr/>
        </p:nvSpPr>
        <p:spPr>
          <a:xfrm>
            <a:off x="873800" y="3087500"/>
            <a:ext cx="3317100" cy="14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listName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is the name chosen for the variable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All of the variables start with a lowercase letter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Use </a:t>
            </a: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camelCase</a:t>
            </a:r>
            <a:r>
              <a:rPr lang="en">
                <a:solidFill>
                  <a:srgbClr val="3C4040"/>
                </a:solidFill>
                <a:highlight>
                  <a:srgbClr val="F4F4F4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name variables 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consis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ting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of two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or more words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2" name="Google Shape;7232;p535"/>
          <p:cNvSpPr txBox="1"/>
          <p:nvPr/>
        </p:nvSpPr>
        <p:spPr>
          <a:xfrm>
            <a:off x="5000725" y="3239900"/>
            <a:ext cx="2661900" cy="18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The string </a:t>
            </a: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Reminders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is the value that will be stored in this variable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6" name="Shape 7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7" name="Google Shape;7237;p536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34375"/>
              <a:buFont typeface="Arial"/>
              <a:buNone/>
            </a:pPr>
            <a:r>
              <a:rPr lang="en" sz="3200"/>
              <a:t>Printing Variables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8" name="Google Shape;7238;p536"/>
          <p:cNvSpPr txBox="1"/>
          <p:nvPr/>
        </p:nvSpPr>
        <p:spPr>
          <a:xfrm>
            <a:off x="336775" y="908275"/>
            <a:ext cx="4707900" cy="3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When we print variables, the value stored in the variable is printed in the console.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 example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, w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hen we run </a:t>
            </a:r>
            <a:r>
              <a:rPr b="1" lang="en" sz="20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print(listName)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, the value </a:t>
            </a:r>
            <a:r>
              <a:rPr b="1" lang="en" sz="20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Reminders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appears in the console. 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39" name="Google Shape;7239;p536"/>
          <p:cNvSpPr txBox="1"/>
          <p:nvPr/>
        </p:nvSpPr>
        <p:spPr>
          <a:xfrm>
            <a:off x="5396275" y="1200450"/>
            <a:ext cx="3427800" cy="1371300"/>
          </a:xfrm>
          <a:prstGeom prst="rect">
            <a:avLst/>
          </a:prstGeom>
          <a:noFill/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Pro-Tip: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Use the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autofill o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ption when possible.</a:t>
            </a: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When the autofill option appears, hit the </a:t>
            </a:r>
            <a:r>
              <a:rPr b="1" lang="en" sz="18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tab</a:t>
            </a: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key to accept a suggestion.</a:t>
            </a:r>
            <a:endParaRPr sz="180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40" name="Google Shape;7240;p536"/>
          <p:cNvSpPr txBox="1"/>
          <p:nvPr/>
        </p:nvSpPr>
        <p:spPr>
          <a:xfrm>
            <a:off x="336775" y="3737200"/>
            <a:ext cx="5999400" cy="649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8959A8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28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800">
                <a:solidFill>
                  <a:srgbClr val="C82829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listName</a:t>
            </a:r>
            <a:r>
              <a:rPr b="1" lang="en" sz="28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800">
                <a:solidFill>
                  <a:srgbClr val="3E999F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28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800">
                <a:solidFill>
                  <a:srgbClr val="718C0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"Reminders"</a:t>
            </a:r>
            <a:endParaRPr b="1" sz="2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4" name="Shape 7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5" name="Google Shape;7245;p537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Try-It | Strings and Variables</a:t>
            </a:r>
            <a:endParaRPr/>
          </a:p>
        </p:txBody>
      </p:sp>
      <p:sp>
        <p:nvSpPr>
          <p:cNvPr id="7246" name="Google Shape;7246;p537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For each of the prompts below, declare a variable, store a value, and print the variable to the console.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variable called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favoriteColor</a:t>
            </a:r>
            <a:r>
              <a:rPr lang="en" sz="1800"/>
              <a:t> that holds your favorite color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variable called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pet</a:t>
            </a:r>
            <a:r>
              <a:rPr lang="en" sz="1800">
                <a:solidFill>
                  <a:srgbClr val="C82829"/>
                </a:solidFill>
              </a:rPr>
              <a:t> </a:t>
            </a:r>
            <a:r>
              <a:rPr lang="en" sz="1800"/>
              <a:t>that holds the name of a pet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variable called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friend</a:t>
            </a:r>
            <a:r>
              <a:rPr lang="en" sz="1800"/>
              <a:t> that holds the name of a friend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 variable called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goal</a:t>
            </a:r>
            <a:r>
              <a:rPr lang="en" sz="1800"/>
              <a:t> that holds one of your 2025 goals. </a:t>
            </a:r>
            <a:r>
              <a:rPr i="1" lang="en" sz="1800"/>
              <a:t>Remember, you can include spaces in a string!</a:t>
            </a:r>
            <a:endParaRPr i="1"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 sz="1800"/>
              <a:t>A variable called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hobby</a:t>
            </a:r>
            <a:r>
              <a:rPr lang="en" sz="1800"/>
              <a:t> that holds one of your hobbies</a:t>
            </a:r>
            <a:endParaRPr sz="1800"/>
          </a:p>
        </p:txBody>
      </p:sp>
      <p:grpSp>
        <p:nvGrpSpPr>
          <p:cNvPr id="7247" name="Google Shape;7247;p537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248" name="Google Shape;7248;p537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249" name="Google Shape;7249;p537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50" name="Google Shape;7250;p537"/>
          <p:cNvGrpSpPr/>
          <p:nvPr/>
        </p:nvGrpSpPr>
        <p:grpSpPr>
          <a:xfrm>
            <a:off x="6698300" y="4258850"/>
            <a:ext cx="1816237" cy="717012"/>
            <a:chOff x="1171350" y="4408188"/>
            <a:chExt cx="1816237" cy="717012"/>
          </a:xfrm>
        </p:grpSpPr>
        <p:sp>
          <p:nvSpPr>
            <p:cNvPr id="7251" name="Google Shape;7251;p537"/>
            <p:cNvSpPr/>
            <p:nvPr/>
          </p:nvSpPr>
          <p:spPr>
            <a:xfrm>
              <a:off x="1282088" y="4408188"/>
              <a:ext cx="1705500" cy="717000"/>
            </a:xfrm>
            <a:prstGeom prst="roundRect">
              <a:avLst>
                <a:gd fmla="val 50000" name="adj"/>
              </a:avLst>
            </a:prstGeom>
            <a:solidFill>
              <a:srgbClr val="007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537"/>
            <p:cNvSpPr txBox="1"/>
            <p:nvPr/>
          </p:nvSpPr>
          <p:spPr>
            <a:xfrm>
              <a:off x="1981617" y="4495413"/>
              <a:ext cx="9042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E3FF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 min</a:t>
              </a:r>
              <a:endParaRPr b="1" sz="2100">
                <a:solidFill>
                  <a:srgbClr val="E3FF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7253" name="Google Shape;7253;p5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1350" y="4408200"/>
              <a:ext cx="716952" cy="717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54" name="Google Shape;7254;p537" title="3 Min - Neon Green Timer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3427" y="127601"/>
            <a:ext cx="1971125" cy="11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8" name="Shape 7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9" name="Google Shape;7259;p538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Reassigning Variables</a:t>
            </a:r>
            <a:endParaRPr/>
          </a:p>
        </p:txBody>
      </p:sp>
      <p:sp>
        <p:nvSpPr>
          <p:cNvPr id="7260" name="Google Shape;7260;p538"/>
          <p:cNvSpPr txBox="1"/>
          <p:nvPr/>
        </p:nvSpPr>
        <p:spPr>
          <a:xfrm>
            <a:off x="207600" y="1072725"/>
            <a:ext cx="85245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Sometimes, we’ll want to change the value stored in a variable. We can change the value using the following syntax. W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hen we reassign a variable, the keyword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is not used.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7261" name="Google Shape;7261;p538"/>
          <p:cNvGraphicFramePr/>
          <p:nvPr/>
        </p:nvGraphicFramePr>
        <p:xfrm>
          <a:off x="854863" y="238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{F14E5A1C-C8FF-40E6-A817-B3F80BA17AEB}</a:tableStyleId>
              </a:tblPr>
              <a:tblGrid>
                <a:gridCol w="3172400"/>
                <a:gridCol w="426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Defining a variable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D73A4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listName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32F6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"Reminders"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Reassigning a variable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listName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32F62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"Monday To-Dos"</a:t>
                      </a:r>
                      <a:endParaRPr b="1" sz="1800">
                        <a:solidFill>
                          <a:srgbClr val="032F6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032F62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Printing a variable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E3620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(listName)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5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6A737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//=&gt; Monday To-Dos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cxnSp>
        <p:nvCxnSpPr>
          <p:cNvPr id="7262" name="Google Shape;7262;p538"/>
          <p:cNvCxnSpPr/>
          <p:nvPr/>
        </p:nvCxnSpPr>
        <p:spPr>
          <a:xfrm flipH="1" rot="10800000">
            <a:off x="3267288" y="3451575"/>
            <a:ext cx="591300" cy="77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3" name="Google Shape;7263;p538"/>
          <p:cNvCxnSpPr/>
          <p:nvPr/>
        </p:nvCxnSpPr>
        <p:spPr>
          <a:xfrm flipH="1" rot="10800000">
            <a:off x="3267288" y="2673375"/>
            <a:ext cx="591300" cy="77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64" name="Google Shape;7264;p538"/>
          <p:cNvCxnSpPr/>
          <p:nvPr/>
        </p:nvCxnSpPr>
        <p:spPr>
          <a:xfrm flipH="1" rot="10800000">
            <a:off x="3204163" y="4176450"/>
            <a:ext cx="591300" cy="777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2" name="Google Shape;5192;p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3" name="Google Shape;5193;p40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194" name="Google Shape;5194;p404"/>
          <p:cNvGrpSpPr/>
          <p:nvPr/>
        </p:nvGrpSpPr>
        <p:grpSpPr>
          <a:xfrm>
            <a:off x="408000" y="1114625"/>
            <a:ext cx="1897200" cy="2578200"/>
            <a:chOff x="408000" y="1267025"/>
            <a:chExt cx="1897200" cy="2578200"/>
          </a:xfrm>
        </p:grpSpPr>
        <p:grpSp>
          <p:nvGrpSpPr>
            <p:cNvPr id="5195" name="Google Shape;5195;p404"/>
            <p:cNvGrpSpPr/>
            <p:nvPr/>
          </p:nvGrpSpPr>
          <p:grpSpPr>
            <a:xfrm>
              <a:off x="589600" y="1498601"/>
              <a:ext cx="1534001" cy="2146299"/>
              <a:chOff x="742000" y="1498601"/>
              <a:chExt cx="1534001" cy="2146299"/>
            </a:xfrm>
          </p:grpSpPr>
          <p:grpSp>
            <p:nvGrpSpPr>
              <p:cNvPr id="5196" name="Google Shape;5196;p404"/>
              <p:cNvGrpSpPr/>
              <p:nvPr/>
            </p:nvGrpSpPr>
            <p:grpSpPr>
              <a:xfrm>
                <a:off x="7420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197" name="Google Shape;5197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98" name="Google Shape;5198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199" name="Google Shape;5199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00" name="Google Shape;5200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01" name="Google Shape;5201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02" name="Google Shape;5202;p404"/>
              <p:cNvGrpSpPr/>
              <p:nvPr/>
            </p:nvGrpSpPr>
            <p:grpSpPr>
              <a:xfrm>
                <a:off x="7420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03" name="Google Shape;5203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04" name="Google Shape;5204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05" name="Google Shape;5205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06" name="Google Shape;5206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07" name="Google Shape;5207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08" name="Google Shape;5208;p404"/>
              <p:cNvGrpSpPr/>
              <p:nvPr/>
            </p:nvGrpSpPr>
            <p:grpSpPr>
              <a:xfrm>
                <a:off x="7420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09" name="Google Shape;5209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10" name="Google Shape;5210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11" name="Google Shape;5211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12" name="Google Shape;5212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13" name="Google Shape;5213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14" name="Google Shape;5214;p404"/>
              <p:cNvGrpSpPr/>
              <p:nvPr/>
            </p:nvGrpSpPr>
            <p:grpSpPr>
              <a:xfrm>
                <a:off x="7420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15" name="Google Shape;5215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16" name="Google Shape;5216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17" name="Google Shape;5217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18" name="Google Shape;5218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19" name="Google Shape;5219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220" name="Google Shape;5220;p404"/>
            <p:cNvSpPr/>
            <p:nvPr/>
          </p:nvSpPr>
          <p:spPr>
            <a:xfrm>
              <a:off x="408000" y="1267025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221" name="Google Shape;5221;p404"/>
          <p:cNvGrpSpPr/>
          <p:nvPr/>
        </p:nvGrpSpPr>
        <p:grpSpPr>
          <a:xfrm>
            <a:off x="6838800" y="1130250"/>
            <a:ext cx="1897200" cy="2578200"/>
            <a:chOff x="6838800" y="1282650"/>
            <a:chExt cx="1897200" cy="2578200"/>
          </a:xfrm>
        </p:grpSpPr>
        <p:grpSp>
          <p:nvGrpSpPr>
            <p:cNvPr id="5222" name="Google Shape;5222;p404"/>
            <p:cNvGrpSpPr/>
            <p:nvPr/>
          </p:nvGrpSpPr>
          <p:grpSpPr>
            <a:xfrm>
              <a:off x="7020400" y="1498601"/>
              <a:ext cx="1534001" cy="2146299"/>
              <a:chOff x="6868000" y="1498601"/>
              <a:chExt cx="1534001" cy="2146299"/>
            </a:xfrm>
          </p:grpSpPr>
          <p:grpSp>
            <p:nvGrpSpPr>
              <p:cNvPr id="5223" name="Google Shape;5223;p404"/>
              <p:cNvGrpSpPr/>
              <p:nvPr/>
            </p:nvGrpSpPr>
            <p:grpSpPr>
              <a:xfrm>
                <a:off x="68680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24" name="Google Shape;5224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25" name="Google Shape;5225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26" name="Google Shape;5226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27" name="Google Shape;5227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28" name="Google Shape;5228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29" name="Google Shape;5229;p404"/>
              <p:cNvGrpSpPr/>
              <p:nvPr/>
            </p:nvGrpSpPr>
            <p:grpSpPr>
              <a:xfrm>
                <a:off x="68680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30" name="Google Shape;5230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31" name="Google Shape;5231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32" name="Google Shape;5232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33" name="Google Shape;5233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34" name="Google Shape;5234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35" name="Google Shape;5235;p404"/>
              <p:cNvGrpSpPr/>
              <p:nvPr/>
            </p:nvGrpSpPr>
            <p:grpSpPr>
              <a:xfrm>
                <a:off x="68680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36" name="Google Shape;5236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37" name="Google Shape;5237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38" name="Google Shape;5238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39" name="Google Shape;5239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40" name="Google Shape;5240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41" name="Google Shape;5241;p404"/>
              <p:cNvGrpSpPr/>
              <p:nvPr/>
            </p:nvGrpSpPr>
            <p:grpSpPr>
              <a:xfrm>
                <a:off x="68680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42" name="Google Shape;5242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43" name="Google Shape;5243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44" name="Google Shape;5244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45" name="Google Shape;5245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46" name="Google Shape;5246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247" name="Google Shape;5247;p404"/>
            <p:cNvSpPr/>
            <p:nvPr/>
          </p:nvSpPr>
          <p:spPr>
            <a:xfrm>
              <a:off x="6838800" y="1282650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248" name="Google Shape;5248;p404"/>
          <p:cNvGrpSpPr/>
          <p:nvPr/>
        </p:nvGrpSpPr>
        <p:grpSpPr>
          <a:xfrm>
            <a:off x="2551600" y="1130250"/>
            <a:ext cx="1897200" cy="2578200"/>
            <a:chOff x="2526200" y="1282650"/>
            <a:chExt cx="1897200" cy="2578200"/>
          </a:xfrm>
        </p:grpSpPr>
        <p:grpSp>
          <p:nvGrpSpPr>
            <p:cNvPr id="5249" name="Google Shape;5249;p404"/>
            <p:cNvGrpSpPr/>
            <p:nvPr/>
          </p:nvGrpSpPr>
          <p:grpSpPr>
            <a:xfrm>
              <a:off x="2707800" y="1498601"/>
              <a:ext cx="1534001" cy="2146299"/>
              <a:chOff x="2809400" y="1498601"/>
              <a:chExt cx="1534001" cy="2146299"/>
            </a:xfrm>
          </p:grpSpPr>
          <p:grpSp>
            <p:nvGrpSpPr>
              <p:cNvPr id="5250" name="Google Shape;5250;p404"/>
              <p:cNvGrpSpPr/>
              <p:nvPr/>
            </p:nvGrpSpPr>
            <p:grpSpPr>
              <a:xfrm>
                <a:off x="28094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51" name="Google Shape;5251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2" name="Google Shape;5252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3" name="Google Shape;5253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4" name="Google Shape;5254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5" name="Google Shape;5255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56" name="Google Shape;5256;p404"/>
              <p:cNvGrpSpPr/>
              <p:nvPr/>
            </p:nvGrpSpPr>
            <p:grpSpPr>
              <a:xfrm>
                <a:off x="28094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57" name="Google Shape;5257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8" name="Google Shape;5258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59" name="Google Shape;5259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0" name="Google Shape;5260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1" name="Google Shape;5261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62" name="Google Shape;5262;p404"/>
              <p:cNvGrpSpPr/>
              <p:nvPr/>
            </p:nvGrpSpPr>
            <p:grpSpPr>
              <a:xfrm>
                <a:off x="28094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63" name="Google Shape;5263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4" name="Google Shape;5264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5" name="Google Shape;5265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6" name="Google Shape;5266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67" name="Google Shape;5267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68" name="Google Shape;5268;p404"/>
              <p:cNvGrpSpPr/>
              <p:nvPr/>
            </p:nvGrpSpPr>
            <p:grpSpPr>
              <a:xfrm>
                <a:off x="28094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69" name="Google Shape;5269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70" name="Google Shape;5270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71" name="Google Shape;5271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72" name="Google Shape;5272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73" name="Google Shape;5273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274" name="Google Shape;5274;p404"/>
            <p:cNvSpPr/>
            <p:nvPr/>
          </p:nvSpPr>
          <p:spPr>
            <a:xfrm>
              <a:off x="2526200" y="1282650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275" name="Google Shape;5275;p404"/>
          <p:cNvGrpSpPr/>
          <p:nvPr/>
        </p:nvGrpSpPr>
        <p:grpSpPr>
          <a:xfrm>
            <a:off x="4695200" y="1114625"/>
            <a:ext cx="1897200" cy="2578200"/>
            <a:chOff x="4720600" y="1267025"/>
            <a:chExt cx="1897200" cy="2578200"/>
          </a:xfrm>
        </p:grpSpPr>
        <p:grpSp>
          <p:nvGrpSpPr>
            <p:cNvPr id="5276" name="Google Shape;5276;p404"/>
            <p:cNvGrpSpPr/>
            <p:nvPr/>
          </p:nvGrpSpPr>
          <p:grpSpPr>
            <a:xfrm>
              <a:off x="4902200" y="1498601"/>
              <a:ext cx="1534001" cy="2146299"/>
              <a:chOff x="4800600" y="1498601"/>
              <a:chExt cx="1534001" cy="2146299"/>
            </a:xfrm>
          </p:grpSpPr>
          <p:grpSp>
            <p:nvGrpSpPr>
              <p:cNvPr id="5277" name="Google Shape;5277;p404"/>
              <p:cNvGrpSpPr/>
              <p:nvPr/>
            </p:nvGrpSpPr>
            <p:grpSpPr>
              <a:xfrm>
                <a:off x="48006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78" name="Google Shape;5278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79" name="Google Shape;5279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80" name="Google Shape;5280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81" name="Google Shape;5281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82" name="Google Shape;5282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83" name="Google Shape;5283;p404"/>
              <p:cNvGrpSpPr/>
              <p:nvPr/>
            </p:nvGrpSpPr>
            <p:grpSpPr>
              <a:xfrm>
                <a:off x="48006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84" name="Google Shape;5284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85" name="Google Shape;5285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86" name="Google Shape;5286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87" name="Google Shape;5287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88" name="Google Shape;5288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89" name="Google Shape;5289;p404"/>
              <p:cNvGrpSpPr/>
              <p:nvPr/>
            </p:nvGrpSpPr>
            <p:grpSpPr>
              <a:xfrm>
                <a:off x="48006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90" name="Google Shape;5290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91" name="Google Shape;5291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92" name="Google Shape;5292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93" name="Google Shape;5293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94" name="Google Shape;5294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295" name="Google Shape;5295;p404"/>
              <p:cNvGrpSpPr/>
              <p:nvPr/>
            </p:nvGrpSpPr>
            <p:grpSpPr>
              <a:xfrm>
                <a:off x="48006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296" name="Google Shape;5296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97" name="Google Shape;5297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98" name="Google Shape;5298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299" name="Google Shape;5299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00" name="Google Shape;5300;p404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301" name="Google Shape;5301;p404"/>
            <p:cNvSpPr/>
            <p:nvPr/>
          </p:nvSpPr>
          <p:spPr>
            <a:xfrm>
              <a:off x="4720600" y="1267025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302" name="Google Shape;5302;p4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328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3" name="Google Shape;5303;p4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340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4" name="Google Shape;5304;p4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940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5" name="Google Shape;5305;p4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528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sp>
        <p:nvSpPr>
          <p:cNvPr id="5306" name="Google Shape;5306;p404"/>
          <p:cNvSpPr txBox="1"/>
          <p:nvPr/>
        </p:nvSpPr>
        <p:spPr>
          <a:xfrm>
            <a:off x="3586825" y="3800475"/>
            <a:ext cx="1992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HOUSES</a:t>
            </a:r>
            <a:endParaRPr b="1"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8" name="Shape 7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9" name="Google Shape;7269;p539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Constants</a:t>
            </a:r>
            <a:endParaRPr/>
          </a:p>
        </p:txBody>
      </p:sp>
      <p:sp>
        <p:nvSpPr>
          <p:cNvPr id="7270" name="Google Shape;7270;p539"/>
          <p:cNvSpPr txBox="1"/>
          <p:nvPr/>
        </p:nvSpPr>
        <p:spPr>
          <a:xfrm>
            <a:off x="309750" y="1249038"/>
            <a:ext cx="8524500" cy="21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Constants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are used to store values that will NEVER change.</a:t>
            </a:r>
            <a:endParaRPr sz="2000">
              <a:solidFill>
                <a:srgbClr val="000000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keyword </a:t>
            </a:r>
            <a:r>
              <a:rPr b="1" lang="en" sz="20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declare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 a constant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value can be accessed at anytime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value CANNOT be reassigned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71" name="Google Shape;7271;p539"/>
          <p:cNvSpPr txBox="1"/>
          <p:nvPr/>
        </p:nvSpPr>
        <p:spPr>
          <a:xfrm>
            <a:off x="2398950" y="3691475"/>
            <a:ext cx="4346100" cy="682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en" sz="2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name </a:t>
            </a:r>
            <a:r>
              <a:rPr b="1" lang="en" sz="2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2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8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endParaRPr b="1" sz="2800">
              <a:solidFill>
                <a:srgbClr val="351C7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5" name="Shape 7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6" name="Google Shape;7276;p540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/>
              <a:t>Think About It: </a:t>
            </a:r>
            <a:br>
              <a:rPr lang="en" sz="3480"/>
            </a:br>
            <a:r>
              <a:rPr lang="en" sz="3480"/>
              <a:t>Use for Constants</a:t>
            </a:r>
            <a:endParaRPr sz="3480"/>
          </a:p>
        </p:txBody>
      </p:sp>
      <p:sp>
        <p:nvSpPr>
          <p:cNvPr id="7277" name="Google Shape;7277;p540"/>
          <p:cNvSpPr txBox="1"/>
          <p:nvPr>
            <p:ph idx="1" type="body"/>
          </p:nvPr>
        </p:nvSpPr>
        <p:spPr>
          <a:xfrm>
            <a:off x="941925" y="1928800"/>
            <a:ext cx="7359300" cy="31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Come up with 3-4 real life uses for a constant (which is data that will never change).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Are there any places where a constant would be appropriate </a:t>
            </a:r>
            <a:br>
              <a:rPr lang="en" sz="2000"/>
            </a:br>
            <a:r>
              <a:rPr lang="en" sz="2000"/>
              <a:t>for the Reminders App? If so, where are constants used?</a:t>
            </a:r>
            <a:endParaRPr sz="2000">
              <a:highlight>
                <a:srgbClr val="FBB76B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2000"/>
              <a:t>Be ready to share out!</a:t>
            </a:r>
            <a:endParaRPr b="1" sz="20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1" name="Shape 7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2" name="Google Shape;7282;p541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 break break!</a:t>
            </a:r>
            <a:endParaRPr/>
          </a:p>
        </p:txBody>
      </p:sp>
      <p:sp>
        <p:nvSpPr>
          <p:cNvPr id="7283" name="Google Shape;7283;p5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84" name="Google Shape;7284;p541" title="5min-PinkTim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00" y="1471338"/>
            <a:ext cx="3912600" cy="220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8" name="Shape 7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9" name="Google Shape;7289;p542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Declaring Variables with No Value</a:t>
            </a:r>
            <a:endParaRPr/>
          </a:p>
        </p:txBody>
      </p:sp>
      <p:sp>
        <p:nvSpPr>
          <p:cNvPr id="7290" name="Google Shape;7290;p542"/>
          <p:cNvSpPr txBox="1"/>
          <p:nvPr/>
        </p:nvSpPr>
        <p:spPr>
          <a:xfrm>
            <a:off x="207600" y="1305650"/>
            <a:ext cx="8676600" cy="3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Variables can be declared </a:t>
            </a:r>
            <a:r>
              <a:rPr i="1"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without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being assigned a value.  This is used when we don’t have the information yet.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declare a variable with no value in Swift, we have to declare the type of data that will be stored.</a:t>
            </a:r>
            <a:endParaRPr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91" name="Google Shape;7291;p542"/>
          <p:cNvSpPr txBox="1"/>
          <p:nvPr/>
        </p:nvSpPr>
        <p:spPr>
          <a:xfrm>
            <a:off x="2451900" y="3166700"/>
            <a:ext cx="4240200" cy="649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30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name : </a:t>
            </a:r>
            <a:r>
              <a:rPr b="1" lang="en" sz="30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b="1" sz="300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7292" name="Google Shape;7292;p542"/>
          <p:cNvGraphicFramePr/>
          <p:nvPr/>
        </p:nvGraphicFramePr>
        <p:xfrm>
          <a:off x="952500" y="409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{F14E5A1C-C8FF-40E6-A817-B3F80BA17AEB}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keyword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name of variable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:</a:t>
                      </a: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(colon)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data type</a:t>
                      </a:r>
                      <a:endParaRPr b="1"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293" name="Google Shape;7293;p542"/>
          <p:cNvCxnSpPr/>
          <p:nvPr/>
        </p:nvCxnSpPr>
        <p:spPr>
          <a:xfrm flipH="1" rot="10800000">
            <a:off x="1744700" y="3616700"/>
            <a:ext cx="940800" cy="6342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94" name="Google Shape;7294;p542"/>
          <p:cNvCxnSpPr/>
          <p:nvPr/>
        </p:nvCxnSpPr>
        <p:spPr>
          <a:xfrm flipH="1" rot="10800000">
            <a:off x="3621725" y="3707300"/>
            <a:ext cx="237000" cy="5436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95" name="Google Shape;7295;p542"/>
          <p:cNvCxnSpPr/>
          <p:nvPr/>
        </p:nvCxnSpPr>
        <p:spPr>
          <a:xfrm rot="10800000">
            <a:off x="4907225" y="3696800"/>
            <a:ext cx="536700" cy="5646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96" name="Google Shape;7296;p542"/>
          <p:cNvCxnSpPr/>
          <p:nvPr/>
        </p:nvCxnSpPr>
        <p:spPr>
          <a:xfrm rot="10800000">
            <a:off x="6293950" y="3753175"/>
            <a:ext cx="885000" cy="5646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0" name="Shape 7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" name="Google Shape;7301;p543"/>
          <p:cNvSpPr txBox="1"/>
          <p:nvPr>
            <p:ph idx="1" type="body"/>
          </p:nvPr>
        </p:nvSpPr>
        <p:spPr>
          <a:xfrm>
            <a:off x="4923225" y="152850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700"/>
              <a:t>When we have the data and are ready to assign values to empty variables: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We use the same syntax as when we reassign values to variables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Make sure the the value is the appropriate data type</a:t>
            </a:r>
            <a:endParaRPr sz="17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1700"/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For example, we will not be able to store the value </a:t>
            </a:r>
            <a:r>
              <a:rPr b="1" lang="en" sz="17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78</a:t>
            </a:r>
            <a:r>
              <a:rPr lang="en" sz="1700"/>
              <a:t> into the variable </a:t>
            </a:r>
            <a:r>
              <a:rPr b="1" lang="en" sz="17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endParaRPr sz="2000"/>
          </a:p>
        </p:txBody>
      </p:sp>
      <p:sp>
        <p:nvSpPr>
          <p:cNvPr id="7302" name="Google Shape;7302;p543"/>
          <p:cNvSpPr txBox="1"/>
          <p:nvPr>
            <p:ph type="ctrTitle"/>
          </p:nvPr>
        </p:nvSpPr>
        <p:spPr>
          <a:xfrm>
            <a:off x="4923225" y="457675"/>
            <a:ext cx="3926400" cy="10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600"/>
              <a:t>Assigning Values to Empty Variables</a:t>
            </a:r>
            <a:endParaRPr/>
          </a:p>
        </p:txBody>
      </p:sp>
      <p:sp>
        <p:nvSpPr>
          <p:cNvPr id="7303" name="Google Shape;7303;p543"/>
          <p:cNvSpPr txBox="1"/>
          <p:nvPr/>
        </p:nvSpPr>
        <p:spPr>
          <a:xfrm>
            <a:off x="699000" y="1425425"/>
            <a:ext cx="3603000" cy="2085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22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name : </a:t>
            </a:r>
            <a:r>
              <a:rPr b="1" lang="en" sz="22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endParaRPr b="1" sz="22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22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lastNumber : </a:t>
            </a:r>
            <a:r>
              <a:rPr b="1" lang="en" sz="22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endParaRPr b="1" sz="22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b="1" lang="en" sz="22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22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endParaRPr b="1" sz="22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lastNumber </a:t>
            </a:r>
            <a:r>
              <a:rPr b="1" lang="en" sz="22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22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78</a:t>
            </a:r>
            <a:endParaRPr b="1" sz="2200">
              <a:solidFill>
                <a:srgbClr val="EAB7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7" name="Shape 7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8" name="Google Shape;7308;p544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Interpolation</a:t>
            </a:r>
            <a:endParaRPr/>
          </a:p>
        </p:txBody>
      </p:sp>
      <p:sp>
        <p:nvSpPr>
          <p:cNvPr id="7309" name="Google Shape;7309;p544"/>
          <p:cNvSpPr txBox="1"/>
          <p:nvPr/>
        </p:nvSpPr>
        <p:spPr>
          <a:xfrm>
            <a:off x="207600" y="1305650"/>
            <a:ext cx="88125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We can use </a:t>
            </a:r>
            <a:r>
              <a:rPr b="1" lang="en" sz="20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string interpolation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to insert a variable into a </a:t>
            </a:r>
            <a:r>
              <a:rPr lang="en" sz="20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string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2000"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syntax  </a:t>
            </a:r>
            <a:r>
              <a:rPr b="1" lang="en" sz="20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\( )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tells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the computer to replace the variable with its value.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10" name="Google Shape;7310;p544"/>
          <p:cNvSpPr txBox="1"/>
          <p:nvPr/>
        </p:nvSpPr>
        <p:spPr>
          <a:xfrm>
            <a:off x="927450" y="2571750"/>
            <a:ext cx="7289100" cy="177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listName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"Reminders"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totalReminders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"five"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36209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8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"There are 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\(totalReminders)</a:t>
            </a:r>
            <a:r>
              <a:rPr b="1" lang="en" sz="18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 items on the 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\(listName)</a:t>
            </a:r>
            <a:r>
              <a:rPr b="1" lang="en" sz="18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 list."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//=&gt; There are five items on the Reminders list.</a:t>
            </a:r>
            <a:endParaRPr b="1" sz="180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4" name="Shape 7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5" name="Google Shape;7315;p545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Try-It | String Interpolation</a:t>
            </a:r>
            <a:endParaRPr/>
          </a:p>
        </p:txBody>
      </p:sp>
      <p:sp>
        <p:nvSpPr>
          <p:cNvPr id="7316" name="Google Shape;7316;p545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Declare the following variables: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var first = "Karlie"</a:t>
            </a:r>
            <a:endParaRPr b="1" sz="1400">
              <a:solidFill>
                <a:srgbClr val="C828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var last = "Kloss"</a:t>
            </a:r>
            <a:endParaRPr b="1" sz="1800">
              <a:solidFill>
                <a:srgbClr val="C8282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C8282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string interpolation to print the the following outputs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Output the string</a:t>
            </a:r>
            <a:r>
              <a:rPr b="1" lang="en" sz="1800"/>
              <a:t>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"Hi Karlie"</a:t>
            </a:r>
            <a:endParaRPr b="1" sz="1800"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Output the string</a:t>
            </a:r>
            <a:r>
              <a:rPr b="1" lang="en" sz="1800"/>
              <a:t>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"KlossKarlie"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Output the string</a:t>
            </a:r>
            <a:r>
              <a:rPr b="1" lang="en" sz="1800"/>
              <a:t>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"Karlie Kloss"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Output the string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"Kloss Karlie Kloss Karlie"</a:t>
            </a:r>
            <a:endParaRPr b="1"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Output the string</a:t>
            </a:r>
            <a:r>
              <a:rPr b="1" lang="en" sz="1800"/>
              <a:t>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"Karlie Kloss loves Kode With Klossy!!!"</a:t>
            </a:r>
            <a:endParaRPr sz="1800"/>
          </a:p>
        </p:txBody>
      </p:sp>
      <p:grpSp>
        <p:nvGrpSpPr>
          <p:cNvPr id="7317" name="Google Shape;7317;p545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318" name="Google Shape;7318;p545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19" name="Google Shape;7319;p545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20" name="Google Shape;7320;p545"/>
          <p:cNvGrpSpPr/>
          <p:nvPr/>
        </p:nvGrpSpPr>
        <p:grpSpPr>
          <a:xfrm>
            <a:off x="7204750" y="3097050"/>
            <a:ext cx="1816237" cy="717012"/>
            <a:chOff x="1171350" y="4408188"/>
            <a:chExt cx="1816237" cy="717012"/>
          </a:xfrm>
        </p:grpSpPr>
        <p:sp>
          <p:nvSpPr>
            <p:cNvPr id="7321" name="Google Shape;7321;p545"/>
            <p:cNvSpPr/>
            <p:nvPr/>
          </p:nvSpPr>
          <p:spPr>
            <a:xfrm>
              <a:off x="1282088" y="4408188"/>
              <a:ext cx="1705500" cy="717000"/>
            </a:xfrm>
            <a:prstGeom prst="roundRect">
              <a:avLst>
                <a:gd fmla="val 50000" name="adj"/>
              </a:avLst>
            </a:prstGeom>
            <a:solidFill>
              <a:srgbClr val="007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545"/>
            <p:cNvSpPr txBox="1"/>
            <p:nvPr/>
          </p:nvSpPr>
          <p:spPr>
            <a:xfrm>
              <a:off x="1981617" y="4495413"/>
              <a:ext cx="9042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E3FF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 min</a:t>
              </a:r>
              <a:endParaRPr b="1" sz="2100">
                <a:solidFill>
                  <a:srgbClr val="E3FF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7323" name="Google Shape;7323;p5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71350" y="4408200"/>
              <a:ext cx="716952" cy="717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24" name="Google Shape;7324;p545" title="3 Min - Neon Green Timer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6175" y="397750"/>
            <a:ext cx="2558026" cy="143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8" name="Shape 7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9" name="Google Shape;7329;p546"/>
          <p:cNvSpPr txBox="1"/>
          <p:nvPr>
            <p:ph idx="4" type="body"/>
          </p:nvPr>
        </p:nvSpPr>
        <p:spPr>
          <a:xfrm>
            <a:off x="4945525" y="2368800"/>
            <a:ext cx="31107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8"/>
              <a:buFont typeface="Arial"/>
              <a:buNone/>
            </a:pPr>
            <a:r>
              <a:rPr lang="en"/>
              <a:t>A data type that is </a:t>
            </a:r>
            <a:br>
              <a:rPr lang="en"/>
            </a:br>
            <a:r>
              <a:rPr lang="en"/>
              <a:t>a decimal number.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8"/>
              <a:buFont typeface="Arial"/>
              <a:buNone/>
            </a:pPr>
            <a:r>
              <a:t/>
            </a:r>
            <a:endParaRPr sz="1646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600"/>
              <a:t>1.1,   42.45,   3.14,   -0.1937234</a:t>
            </a:r>
            <a:endParaRPr sz="1600"/>
          </a:p>
        </p:txBody>
      </p:sp>
      <p:sp>
        <p:nvSpPr>
          <p:cNvPr id="7330" name="Google Shape;7330;p546"/>
          <p:cNvSpPr txBox="1"/>
          <p:nvPr>
            <p:ph type="title"/>
          </p:nvPr>
        </p:nvSpPr>
        <p:spPr>
          <a:xfrm>
            <a:off x="173000" y="79850"/>
            <a:ext cx="87501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Numbers</a:t>
            </a:r>
            <a:endParaRPr/>
          </a:p>
        </p:txBody>
      </p:sp>
      <p:sp>
        <p:nvSpPr>
          <p:cNvPr id="7331" name="Google Shape;7331;p546"/>
          <p:cNvSpPr txBox="1"/>
          <p:nvPr>
            <p:ph idx="1" type="subTitle"/>
          </p:nvPr>
        </p:nvSpPr>
        <p:spPr>
          <a:xfrm>
            <a:off x="105797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Integers</a:t>
            </a:r>
            <a:endParaRPr/>
          </a:p>
        </p:txBody>
      </p:sp>
      <p:sp>
        <p:nvSpPr>
          <p:cNvPr id="7332" name="Google Shape;7332;p546"/>
          <p:cNvSpPr txBox="1"/>
          <p:nvPr>
            <p:ph idx="2" type="subTitle"/>
          </p:nvPr>
        </p:nvSpPr>
        <p:spPr>
          <a:xfrm>
            <a:off x="494552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Doubles</a:t>
            </a:r>
            <a:endParaRPr/>
          </a:p>
        </p:txBody>
      </p:sp>
      <p:sp>
        <p:nvSpPr>
          <p:cNvPr id="7333" name="Google Shape;7333;p546"/>
          <p:cNvSpPr txBox="1"/>
          <p:nvPr>
            <p:ph idx="3" type="body"/>
          </p:nvPr>
        </p:nvSpPr>
        <p:spPr>
          <a:xfrm>
            <a:off x="1130500" y="2328750"/>
            <a:ext cx="3038100" cy="12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70"/>
              <a:buFont typeface="Arial"/>
              <a:buNone/>
            </a:pPr>
            <a:r>
              <a:rPr lang="en"/>
              <a:t>A data type that is </a:t>
            </a:r>
            <a:br>
              <a:rPr lang="en"/>
            </a:br>
            <a:r>
              <a:rPr lang="en"/>
              <a:t>a whole number.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7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1,   42,    3,   -56,   0 </a:t>
            </a:r>
            <a:endParaRPr sz="1600"/>
          </a:p>
        </p:txBody>
      </p:sp>
      <p:sp>
        <p:nvSpPr>
          <p:cNvPr id="7334" name="Google Shape;7334;p546"/>
          <p:cNvSpPr/>
          <p:nvPr/>
        </p:nvSpPr>
        <p:spPr>
          <a:xfrm>
            <a:off x="1577098" y="1103650"/>
            <a:ext cx="5989800" cy="593100"/>
          </a:xfrm>
          <a:prstGeom prst="roundRect">
            <a:avLst>
              <a:gd fmla="val 16667" name="adj"/>
            </a:avLst>
          </a:prstGeom>
          <a:solidFill>
            <a:srgbClr val="4096FA"/>
          </a:solidFill>
          <a:ln cap="flat" cmpd="sng" w="9525">
            <a:solidFill>
              <a:srgbClr val="4096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35" name="Google Shape;7335;p546"/>
          <p:cNvSpPr txBox="1"/>
          <p:nvPr/>
        </p:nvSpPr>
        <p:spPr>
          <a:xfrm>
            <a:off x="1707873" y="1149425"/>
            <a:ext cx="5859000" cy="4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F7F5EB"/>
                </a:solidFill>
                <a:latin typeface="Proxima Nova"/>
                <a:ea typeface="Proxima Nova"/>
                <a:cs typeface="Proxima Nova"/>
                <a:sym typeface="Proxima Nova"/>
              </a:rPr>
              <a:t>Numbers </a:t>
            </a:r>
            <a:r>
              <a:rPr lang="en" sz="2200">
                <a:solidFill>
                  <a:srgbClr val="F7F5EB"/>
                </a:solidFill>
                <a:latin typeface="Proxima Nova"/>
                <a:ea typeface="Proxima Nova"/>
                <a:cs typeface="Proxima Nova"/>
                <a:sym typeface="Proxima Nova"/>
              </a:rPr>
              <a:t>are</a:t>
            </a:r>
            <a:r>
              <a:rPr lang="en" sz="2200">
                <a:solidFill>
                  <a:srgbClr val="F7F5EB"/>
                </a:solidFill>
                <a:latin typeface="Proxima Nova"/>
                <a:ea typeface="Proxima Nova"/>
                <a:cs typeface="Proxima Nova"/>
                <a:sym typeface="Proxima Nova"/>
              </a:rPr>
              <a:t> another </a:t>
            </a:r>
            <a:r>
              <a:rPr b="1" lang="en" sz="2200">
                <a:solidFill>
                  <a:srgbClr val="F7F5EB"/>
                </a:solidFill>
                <a:latin typeface="Proxima Nova"/>
                <a:ea typeface="Proxima Nova"/>
                <a:cs typeface="Proxima Nova"/>
                <a:sym typeface="Proxima Nova"/>
              </a:rPr>
              <a:t>data type</a:t>
            </a:r>
            <a:r>
              <a:rPr lang="en" sz="2200">
                <a:solidFill>
                  <a:srgbClr val="F7F5EB"/>
                </a:solidFill>
                <a:latin typeface="Proxima Nova"/>
                <a:ea typeface="Proxima Nova"/>
                <a:cs typeface="Proxima Nova"/>
                <a:sym typeface="Proxima Nova"/>
              </a:rPr>
              <a:t> used in Swift.</a:t>
            </a:r>
            <a:endParaRPr sz="2400">
              <a:solidFill>
                <a:srgbClr val="F7F5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9" name="Shape 7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0" name="Google Shape;7340;p547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Numbers in Variables</a:t>
            </a:r>
            <a:endParaRPr/>
          </a:p>
        </p:txBody>
      </p:sp>
      <p:sp>
        <p:nvSpPr>
          <p:cNvPr id="7341" name="Google Shape;7341;p547"/>
          <p:cNvSpPr txBox="1"/>
          <p:nvPr>
            <p:ph idx="1" type="body"/>
          </p:nvPr>
        </p:nvSpPr>
        <p:spPr>
          <a:xfrm>
            <a:off x="380150" y="1429475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We can store </a:t>
            </a:r>
            <a:r>
              <a:rPr b="1" lang="en" sz="2000"/>
              <a:t>integers</a:t>
            </a:r>
            <a:r>
              <a:rPr lang="en" sz="2000"/>
              <a:t> and </a:t>
            </a:r>
            <a:r>
              <a:rPr b="1" lang="en" sz="2000"/>
              <a:t>doubles </a:t>
            </a:r>
            <a:br>
              <a:rPr b="1" lang="en" sz="2000"/>
            </a:br>
            <a:r>
              <a:rPr lang="en" sz="2000"/>
              <a:t>in variables.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Let’s take a closer look at the </a:t>
            </a:r>
            <a:br>
              <a:rPr lang="en" sz="2000"/>
            </a:br>
            <a:r>
              <a:rPr lang="en" sz="2000"/>
              <a:t>variable </a:t>
            </a:r>
            <a:r>
              <a:rPr b="1" lang="en" sz="20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outsideTemperature</a:t>
            </a:r>
            <a:r>
              <a:rPr lang="en" sz="2000"/>
              <a:t>. 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Do you think 60.0 is an </a:t>
            </a:r>
            <a:r>
              <a:rPr b="1" lang="en" sz="2000"/>
              <a:t>integer</a:t>
            </a:r>
            <a:r>
              <a:rPr lang="en" sz="2000"/>
              <a:t> or a </a:t>
            </a:r>
            <a:r>
              <a:rPr b="1" lang="en" sz="2000"/>
              <a:t>double</a:t>
            </a:r>
            <a:r>
              <a:rPr lang="en" sz="2000"/>
              <a:t>?</a:t>
            </a:r>
            <a:endParaRPr sz="2000"/>
          </a:p>
        </p:txBody>
      </p:sp>
      <p:graphicFrame>
        <p:nvGraphicFramePr>
          <p:cNvPr id="7342" name="Google Shape;7342;p547"/>
          <p:cNvGraphicFramePr/>
          <p:nvPr/>
        </p:nvGraphicFramePr>
        <p:xfrm>
          <a:off x="4572000" y="1641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{F14E5A1C-C8FF-40E6-A817-B3F80BA17AEB}</a:tableStyleId>
              </a:tblPr>
              <a:tblGrid>
                <a:gridCol w="4335525"/>
              </a:tblGrid>
              <a:tr h="1235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D73A4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totalReminders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D73A4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bodyTemperature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98.6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D73A4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dayOfCamp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D73A4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outsideTemperature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60.0</a:t>
                      </a:r>
                      <a:endParaRPr b="1" sz="1800">
                        <a:solidFill>
                          <a:srgbClr val="8959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6" name="Shape 7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7" name="Google Shape;7347;p548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Storing Numbers in Variables</a:t>
            </a:r>
            <a:endParaRPr/>
          </a:p>
        </p:txBody>
      </p:sp>
      <p:sp>
        <p:nvSpPr>
          <p:cNvPr id="7348" name="Google Shape;7348;p548"/>
          <p:cNvSpPr txBox="1"/>
          <p:nvPr>
            <p:ph idx="1" type="body"/>
          </p:nvPr>
        </p:nvSpPr>
        <p:spPr>
          <a:xfrm>
            <a:off x="380150" y="1432825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We can store </a:t>
            </a:r>
            <a:r>
              <a:rPr b="1" lang="en" sz="2000"/>
              <a:t>integers</a:t>
            </a:r>
            <a:r>
              <a:rPr lang="en" sz="2000"/>
              <a:t> and </a:t>
            </a:r>
            <a:r>
              <a:rPr b="1" lang="en" sz="2000"/>
              <a:t>doubles </a:t>
            </a:r>
            <a:br>
              <a:rPr b="1" lang="en" sz="2000"/>
            </a:br>
            <a:r>
              <a:rPr lang="en" sz="2000"/>
              <a:t>in variables.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Let’s take a closer look at the </a:t>
            </a:r>
            <a:br>
              <a:rPr lang="en" sz="2000"/>
            </a:br>
            <a:r>
              <a:rPr lang="en" sz="2000"/>
              <a:t>variable </a:t>
            </a:r>
            <a:r>
              <a:rPr b="1" lang="en" sz="20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outsideTemperature</a:t>
            </a:r>
            <a:r>
              <a:rPr lang="en" sz="2000"/>
              <a:t>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Do you think 60.0 is an </a:t>
            </a:r>
            <a:r>
              <a:rPr b="1" lang="en" sz="2000"/>
              <a:t>integer</a:t>
            </a:r>
            <a:r>
              <a:rPr lang="en" sz="2000"/>
              <a:t> or a </a:t>
            </a:r>
            <a:r>
              <a:rPr b="1" lang="en" sz="2000"/>
              <a:t>double</a:t>
            </a:r>
            <a:r>
              <a:rPr lang="en" sz="2000"/>
              <a:t>? </a:t>
            </a:r>
            <a:r>
              <a:rPr b="1" lang="en" sz="2000"/>
              <a:t>It’s a double!</a:t>
            </a:r>
            <a:endParaRPr b="1" sz="2000"/>
          </a:p>
        </p:txBody>
      </p:sp>
      <p:graphicFrame>
        <p:nvGraphicFramePr>
          <p:cNvPr id="7349" name="Google Shape;7349;p548"/>
          <p:cNvGraphicFramePr/>
          <p:nvPr/>
        </p:nvGraphicFramePr>
        <p:xfrm>
          <a:off x="4572000" y="1641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{F14E5A1C-C8FF-40E6-A817-B3F80BA17AEB}</a:tableStyleId>
              </a:tblPr>
              <a:tblGrid>
                <a:gridCol w="4335525"/>
              </a:tblGrid>
              <a:tr h="1235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D73A4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totalReminders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D73A4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bodyTemperature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98.6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D73A4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dayOfCamp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rgbClr val="D73A4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outsideTemperature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60.0</a:t>
                      </a:r>
                      <a:endParaRPr b="1" sz="1800">
                        <a:solidFill>
                          <a:srgbClr val="8959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10" name="Shape 5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1" name="Google Shape;5311;p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2" name="Google Shape;5312;p40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313" name="Google Shape;5313;p405"/>
          <p:cNvGrpSpPr/>
          <p:nvPr/>
        </p:nvGrpSpPr>
        <p:grpSpPr>
          <a:xfrm>
            <a:off x="408000" y="1114625"/>
            <a:ext cx="1897200" cy="2578200"/>
            <a:chOff x="408000" y="1267025"/>
            <a:chExt cx="1897200" cy="2578200"/>
          </a:xfrm>
        </p:grpSpPr>
        <p:grpSp>
          <p:nvGrpSpPr>
            <p:cNvPr id="5314" name="Google Shape;5314;p405"/>
            <p:cNvGrpSpPr/>
            <p:nvPr/>
          </p:nvGrpSpPr>
          <p:grpSpPr>
            <a:xfrm>
              <a:off x="589600" y="1498601"/>
              <a:ext cx="1534001" cy="2146299"/>
              <a:chOff x="742000" y="1498601"/>
              <a:chExt cx="1534001" cy="2146299"/>
            </a:xfrm>
          </p:grpSpPr>
          <p:grpSp>
            <p:nvGrpSpPr>
              <p:cNvPr id="5315" name="Google Shape;5315;p405"/>
              <p:cNvGrpSpPr/>
              <p:nvPr/>
            </p:nvGrpSpPr>
            <p:grpSpPr>
              <a:xfrm>
                <a:off x="7420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16" name="Google Shape;5316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17" name="Google Shape;5317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18" name="Google Shape;5318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19" name="Google Shape;5319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20" name="Google Shape;5320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321" name="Google Shape;5321;p405"/>
              <p:cNvGrpSpPr/>
              <p:nvPr/>
            </p:nvGrpSpPr>
            <p:grpSpPr>
              <a:xfrm>
                <a:off x="7420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22" name="Google Shape;5322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23" name="Google Shape;5323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24" name="Google Shape;5324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25" name="Google Shape;5325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26" name="Google Shape;5326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327" name="Google Shape;5327;p405"/>
              <p:cNvGrpSpPr/>
              <p:nvPr/>
            </p:nvGrpSpPr>
            <p:grpSpPr>
              <a:xfrm>
                <a:off x="7420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28" name="Google Shape;5328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29" name="Google Shape;5329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0" name="Google Shape;5330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1" name="Google Shape;5331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2" name="Google Shape;5332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333" name="Google Shape;5333;p405"/>
              <p:cNvGrpSpPr/>
              <p:nvPr/>
            </p:nvGrpSpPr>
            <p:grpSpPr>
              <a:xfrm>
                <a:off x="7420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34" name="Google Shape;5334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5" name="Google Shape;5335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6" name="Google Shape;5336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7" name="Google Shape;5337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38" name="Google Shape;5338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339" name="Google Shape;5339;p405"/>
            <p:cNvSpPr/>
            <p:nvPr/>
          </p:nvSpPr>
          <p:spPr>
            <a:xfrm>
              <a:off x="408000" y="1267025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340" name="Google Shape;5340;p405"/>
          <p:cNvGrpSpPr/>
          <p:nvPr/>
        </p:nvGrpSpPr>
        <p:grpSpPr>
          <a:xfrm>
            <a:off x="6838800" y="1130250"/>
            <a:ext cx="1897200" cy="2578200"/>
            <a:chOff x="6838800" y="1282650"/>
            <a:chExt cx="1897200" cy="2578200"/>
          </a:xfrm>
        </p:grpSpPr>
        <p:grpSp>
          <p:nvGrpSpPr>
            <p:cNvPr id="5341" name="Google Shape;5341;p405"/>
            <p:cNvGrpSpPr/>
            <p:nvPr/>
          </p:nvGrpSpPr>
          <p:grpSpPr>
            <a:xfrm>
              <a:off x="7020400" y="1498601"/>
              <a:ext cx="1534001" cy="2146299"/>
              <a:chOff x="6868000" y="1498601"/>
              <a:chExt cx="1534001" cy="2146299"/>
            </a:xfrm>
          </p:grpSpPr>
          <p:grpSp>
            <p:nvGrpSpPr>
              <p:cNvPr id="5342" name="Google Shape;5342;p405"/>
              <p:cNvGrpSpPr/>
              <p:nvPr/>
            </p:nvGrpSpPr>
            <p:grpSpPr>
              <a:xfrm>
                <a:off x="68680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43" name="Google Shape;5343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44" name="Google Shape;5344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45" name="Google Shape;5345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46" name="Google Shape;5346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47" name="Google Shape;5347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348" name="Google Shape;5348;p405"/>
              <p:cNvGrpSpPr/>
              <p:nvPr/>
            </p:nvGrpSpPr>
            <p:grpSpPr>
              <a:xfrm>
                <a:off x="68680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49" name="Google Shape;5349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50" name="Google Shape;5350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51" name="Google Shape;5351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52" name="Google Shape;5352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53" name="Google Shape;5353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354" name="Google Shape;5354;p405"/>
              <p:cNvGrpSpPr/>
              <p:nvPr/>
            </p:nvGrpSpPr>
            <p:grpSpPr>
              <a:xfrm>
                <a:off x="68680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55" name="Google Shape;5355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56" name="Google Shape;5356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57" name="Google Shape;5357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58" name="Google Shape;5358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59" name="Google Shape;5359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360" name="Google Shape;5360;p405"/>
              <p:cNvGrpSpPr/>
              <p:nvPr/>
            </p:nvGrpSpPr>
            <p:grpSpPr>
              <a:xfrm>
                <a:off x="68680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61" name="Google Shape;5361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62" name="Google Shape;5362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63" name="Google Shape;5363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64" name="Google Shape;5364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65" name="Google Shape;5365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366" name="Google Shape;5366;p405"/>
            <p:cNvSpPr/>
            <p:nvPr/>
          </p:nvSpPr>
          <p:spPr>
            <a:xfrm>
              <a:off x="6838800" y="1282650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367" name="Google Shape;5367;p405"/>
          <p:cNvGrpSpPr/>
          <p:nvPr/>
        </p:nvGrpSpPr>
        <p:grpSpPr>
          <a:xfrm>
            <a:off x="2551600" y="1130250"/>
            <a:ext cx="1897200" cy="2578200"/>
            <a:chOff x="2526200" y="1282650"/>
            <a:chExt cx="1897200" cy="2578200"/>
          </a:xfrm>
        </p:grpSpPr>
        <p:grpSp>
          <p:nvGrpSpPr>
            <p:cNvPr id="5368" name="Google Shape;5368;p405"/>
            <p:cNvGrpSpPr/>
            <p:nvPr/>
          </p:nvGrpSpPr>
          <p:grpSpPr>
            <a:xfrm>
              <a:off x="2707800" y="1498601"/>
              <a:ext cx="1534001" cy="2146299"/>
              <a:chOff x="2809400" y="1498601"/>
              <a:chExt cx="1534001" cy="2146299"/>
            </a:xfrm>
          </p:grpSpPr>
          <p:grpSp>
            <p:nvGrpSpPr>
              <p:cNvPr id="5369" name="Google Shape;5369;p405"/>
              <p:cNvGrpSpPr/>
              <p:nvPr/>
            </p:nvGrpSpPr>
            <p:grpSpPr>
              <a:xfrm>
                <a:off x="28094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70" name="Google Shape;5370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71" name="Google Shape;5371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72" name="Google Shape;5372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73" name="Google Shape;5373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74" name="Google Shape;5374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375" name="Google Shape;5375;p405"/>
              <p:cNvGrpSpPr/>
              <p:nvPr/>
            </p:nvGrpSpPr>
            <p:grpSpPr>
              <a:xfrm>
                <a:off x="28094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76" name="Google Shape;5376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77" name="Google Shape;5377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78" name="Google Shape;5378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79" name="Google Shape;5379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80" name="Google Shape;5380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381" name="Google Shape;5381;p405"/>
              <p:cNvGrpSpPr/>
              <p:nvPr/>
            </p:nvGrpSpPr>
            <p:grpSpPr>
              <a:xfrm>
                <a:off x="28094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82" name="Google Shape;5382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83" name="Google Shape;5383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84" name="Google Shape;5384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85" name="Google Shape;5385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86" name="Google Shape;5386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387" name="Google Shape;5387;p405"/>
              <p:cNvGrpSpPr/>
              <p:nvPr/>
            </p:nvGrpSpPr>
            <p:grpSpPr>
              <a:xfrm>
                <a:off x="28094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88" name="Google Shape;5388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89" name="Google Shape;5389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90" name="Google Shape;5390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91" name="Google Shape;5391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92" name="Google Shape;5392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393" name="Google Shape;5393;p405"/>
            <p:cNvSpPr/>
            <p:nvPr/>
          </p:nvSpPr>
          <p:spPr>
            <a:xfrm>
              <a:off x="2526200" y="1282650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394" name="Google Shape;5394;p405"/>
          <p:cNvGrpSpPr/>
          <p:nvPr/>
        </p:nvGrpSpPr>
        <p:grpSpPr>
          <a:xfrm>
            <a:off x="4695200" y="1114625"/>
            <a:ext cx="1897200" cy="2578200"/>
            <a:chOff x="4720600" y="1267025"/>
            <a:chExt cx="1897200" cy="2578200"/>
          </a:xfrm>
        </p:grpSpPr>
        <p:grpSp>
          <p:nvGrpSpPr>
            <p:cNvPr id="5395" name="Google Shape;5395;p405"/>
            <p:cNvGrpSpPr/>
            <p:nvPr/>
          </p:nvGrpSpPr>
          <p:grpSpPr>
            <a:xfrm>
              <a:off x="4902200" y="1498601"/>
              <a:ext cx="1534001" cy="2146299"/>
              <a:chOff x="4800600" y="1498601"/>
              <a:chExt cx="1534001" cy="2146299"/>
            </a:xfrm>
          </p:grpSpPr>
          <p:grpSp>
            <p:nvGrpSpPr>
              <p:cNvPr id="5396" name="Google Shape;5396;p405"/>
              <p:cNvGrpSpPr/>
              <p:nvPr/>
            </p:nvGrpSpPr>
            <p:grpSpPr>
              <a:xfrm>
                <a:off x="48006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397" name="Google Shape;5397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98" name="Google Shape;5398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399" name="Google Shape;5399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0" name="Google Shape;5400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1" name="Google Shape;5401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402" name="Google Shape;5402;p405"/>
              <p:cNvGrpSpPr/>
              <p:nvPr/>
            </p:nvGrpSpPr>
            <p:grpSpPr>
              <a:xfrm>
                <a:off x="48006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403" name="Google Shape;5403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4" name="Google Shape;5404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5" name="Google Shape;5405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6" name="Google Shape;5406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07" name="Google Shape;5407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408" name="Google Shape;5408;p405"/>
              <p:cNvGrpSpPr/>
              <p:nvPr/>
            </p:nvGrpSpPr>
            <p:grpSpPr>
              <a:xfrm>
                <a:off x="48006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409" name="Google Shape;5409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0" name="Google Shape;5410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1" name="Google Shape;5411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2" name="Google Shape;5412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3" name="Google Shape;5413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414" name="Google Shape;5414;p405"/>
              <p:cNvGrpSpPr/>
              <p:nvPr/>
            </p:nvGrpSpPr>
            <p:grpSpPr>
              <a:xfrm>
                <a:off x="48006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415" name="Google Shape;5415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6" name="Google Shape;5416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7" name="Google Shape;5417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8" name="Google Shape;5418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419" name="Google Shape;5419;p405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420" name="Google Shape;5420;p405"/>
            <p:cNvSpPr/>
            <p:nvPr/>
          </p:nvSpPr>
          <p:spPr>
            <a:xfrm>
              <a:off x="4720600" y="1267025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421" name="Google Shape;5421;p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328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2" name="Google Shape;5422;p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340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3" name="Google Shape;5423;p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940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4" name="Google Shape;5424;p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528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5" name="Google Shape;5425;p405"/>
          <p:cNvGrpSpPr/>
          <p:nvPr/>
        </p:nvGrpSpPr>
        <p:grpSpPr>
          <a:xfrm>
            <a:off x="654396" y="3360196"/>
            <a:ext cx="1404300" cy="906600"/>
            <a:chOff x="654396" y="3436396"/>
            <a:chExt cx="1404300" cy="906600"/>
          </a:xfrm>
        </p:grpSpPr>
        <p:sp>
          <p:nvSpPr>
            <p:cNvPr id="5426" name="Google Shape;5426;p405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5427" name="Google Shape;5427;p405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8" name="Google Shape;5428;p405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9" name="Google Shape;5429;p405"/>
          <p:cNvGrpSpPr/>
          <p:nvPr/>
        </p:nvGrpSpPr>
        <p:grpSpPr>
          <a:xfrm>
            <a:off x="2798046" y="3360196"/>
            <a:ext cx="1404300" cy="906600"/>
            <a:chOff x="654396" y="3436396"/>
            <a:chExt cx="1404300" cy="906600"/>
          </a:xfrm>
        </p:grpSpPr>
        <p:sp>
          <p:nvSpPr>
            <p:cNvPr id="5430" name="Google Shape;5430;p405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5431" name="Google Shape;5431;p405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2" name="Google Shape;5432;p405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33" name="Google Shape;5433;p405"/>
          <p:cNvGrpSpPr/>
          <p:nvPr/>
        </p:nvGrpSpPr>
        <p:grpSpPr>
          <a:xfrm>
            <a:off x="4941646" y="3360196"/>
            <a:ext cx="1404300" cy="906600"/>
            <a:chOff x="654396" y="3436396"/>
            <a:chExt cx="1404300" cy="906600"/>
          </a:xfrm>
        </p:grpSpPr>
        <p:sp>
          <p:nvSpPr>
            <p:cNvPr id="5434" name="Google Shape;5434;p405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5435" name="Google Shape;5435;p405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6" name="Google Shape;5436;p405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37" name="Google Shape;5437;p405"/>
          <p:cNvGrpSpPr/>
          <p:nvPr/>
        </p:nvGrpSpPr>
        <p:grpSpPr>
          <a:xfrm>
            <a:off x="7085246" y="3360196"/>
            <a:ext cx="1404300" cy="906600"/>
            <a:chOff x="654396" y="3436396"/>
            <a:chExt cx="1404300" cy="906600"/>
          </a:xfrm>
        </p:grpSpPr>
        <p:sp>
          <p:nvSpPr>
            <p:cNvPr id="5438" name="Google Shape;5438;p405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5439" name="Google Shape;5439;p405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0" name="Google Shape;5440;p405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41" name="Google Shape;5441;p405" title="arrows 2.png"/>
          <p:cNvPicPr preferRelativeResize="0"/>
          <p:nvPr/>
        </p:nvPicPr>
        <p:blipFill rotWithShape="1">
          <a:blip r:embed="rId7">
            <a:alphaModFix/>
          </a:blip>
          <a:srcRect b="1805" l="5717" r="48973" t="56774"/>
          <a:stretch/>
        </p:blipFill>
        <p:spPr>
          <a:xfrm rot="572082">
            <a:off x="5636664" y="3710310"/>
            <a:ext cx="1920424" cy="1610104"/>
          </a:xfrm>
          <a:prstGeom prst="rect">
            <a:avLst/>
          </a:prstGeom>
          <a:noFill/>
          <a:ln>
            <a:noFill/>
          </a:ln>
        </p:spPr>
      </p:pic>
      <p:sp>
        <p:nvSpPr>
          <p:cNvPr id="5442" name="Google Shape;5442;p405"/>
          <p:cNvSpPr txBox="1"/>
          <p:nvPr/>
        </p:nvSpPr>
        <p:spPr>
          <a:xfrm>
            <a:off x="4905188" y="4320900"/>
            <a:ext cx="1077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IAs</a:t>
            </a:r>
            <a:endParaRPr b="1"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3" name="Shape 7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4" name="Google Shape;7354;p549"/>
          <p:cNvSpPr txBox="1"/>
          <p:nvPr>
            <p:ph type="title"/>
          </p:nvPr>
        </p:nvSpPr>
        <p:spPr>
          <a:xfrm>
            <a:off x="173000" y="79850"/>
            <a:ext cx="80847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with Doubles and Integers</a:t>
            </a:r>
            <a:endParaRPr/>
          </a:p>
        </p:txBody>
      </p:sp>
      <p:sp>
        <p:nvSpPr>
          <p:cNvPr id="7355" name="Google Shape;7355;p549"/>
          <p:cNvSpPr txBox="1"/>
          <p:nvPr/>
        </p:nvSpPr>
        <p:spPr>
          <a:xfrm>
            <a:off x="4494950" y="3273650"/>
            <a:ext cx="39954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To perform math operations on an </a:t>
            </a:r>
            <a:r>
              <a:rPr b="1"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integer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a </a:t>
            </a:r>
            <a:r>
              <a:rPr b="1"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doubl</a:t>
            </a: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e, 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convert the </a:t>
            </a:r>
            <a:r>
              <a:rPr b="1"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integer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into a </a:t>
            </a:r>
            <a:r>
              <a:rPr b="1"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double 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and the final answer will be a </a:t>
            </a:r>
            <a:r>
              <a:rPr b="1"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double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1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56" name="Google Shape;7356;p549"/>
          <p:cNvSpPr txBox="1"/>
          <p:nvPr/>
        </p:nvSpPr>
        <p:spPr>
          <a:xfrm>
            <a:off x="4494950" y="1104550"/>
            <a:ext cx="3995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 can’t perform math operations on a </a:t>
            </a:r>
            <a:r>
              <a:rPr b="1"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double 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and an </a:t>
            </a:r>
            <a:r>
              <a:rPr b="1"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integer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because </a:t>
            </a:r>
            <a:r>
              <a:rPr i="1"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they are different data types</a:t>
            </a:r>
            <a:r>
              <a:rPr lang="en" sz="18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r>
              <a:rPr lang="en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57" name="Google Shape;7357;p549"/>
          <p:cNvSpPr txBox="1"/>
          <p:nvPr/>
        </p:nvSpPr>
        <p:spPr>
          <a:xfrm>
            <a:off x="173000" y="1104550"/>
            <a:ext cx="4080600" cy="169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integer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double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integer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double </a:t>
            </a:r>
            <a:r>
              <a:rPr b="1" lang="en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 --&gt; ERROR</a:t>
            </a:r>
            <a:endParaRPr b="1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58" name="Google Shape;7358;p549"/>
          <p:cNvSpPr txBox="1"/>
          <p:nvPr/>
        </p:nvSpPr>
        <p:spPr>
          <a:xfrm>
            <a:off x="173000" y="3273650"/>
            <a:ext cx="4080600" cy="159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integer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double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5.0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(integer)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double </a:t>
            </a:r>
            <a:r>
              <a:rPr b="1" lang="en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 --&gt; 20.0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integer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(double) </a:t>
            </a:r>
            <a:r>
              <a:rPr b="1" lang="en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 --&gt; 20</a:t>
            </a:r>
            <a:endParaRPr b="1">
              <a:solidFill>
                <a:srgbClr val="D73A4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2" name="Shape 7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3" name="Google Shape;7363;p550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Interpolation with Numbers</a:t>
            </a:r>
            <a:endParaRPr/>
          </a:p>
        </p:txBody>
      </p:sp>
      <p:sp>
        <p:nvSpPr>
          <p:cNvPr id="7364" name="Google Shape;7364;p550"/>
          <p:cNvSpPr txBox="1"/>
          <p:nvPr/>
        </p:nvSpPr>
        <p:spPr>
          <a:xfrm>
            <a:off x="219800" y="1250950"/>
            <a:ext cx="8676600" cy="6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We can also </a:t>
            </a:r>
            <a:r>
              <a:rPr b="1"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interpolate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with </a:t>
            </a:r>
            <a:r>
              <a:rPr b="1"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variables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that hold </a:t>
            </a:r>
            <a:r>
              <a:rPr b="1"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numbers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65" name="Google Shape;7365;p550"/>
          <p:cNvSpPr txBox="1"/>
          <p:nvPr/>
        </p:nvSpPr>
        <p:spPr>
          <a:xfrm>
            <a:off x="311700" y="2019000"/>
            <a:ext cx="8520600" cy="2214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listName </a:t>
            </a:r>
            <a:r>
              <a:rPr b="1" lang="en" sz="1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"Reminders"</a:t>
            </a:r>
            <a:endParaRPr b="1" sz="1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totalReminders </a:t>
            </a:r>
            <a:r>
              <a:rPr b="1" lang="en" sz="1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1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E36209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9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"There are 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\(totalReminders)</a:t>
            </a:r>
            <a:r>
              <a:rPr b="1" lang="en" sz="19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 items on the 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\(listName)</a:t>
            </a:r>
            <a:r>
              <a:rPr b="1" lang="en" sz="19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 list."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//=&gt; There are 5 items on the Reminders list.</a:t>
            </a:r>
            <a:endParaRPr b="1" sz="190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9" name="Shape 7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0" name="Google Shape;7370;p551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Practice: Data Types</a:t>
            </a:r>
            <a:endParaRPr/>
          </a:p>
        </p:txBody>
      </p:sp>
      <p:sp>
        <p:nvSpPr>
          <p:cNvPr id="7371" name="Google Shape;7371;p551"/>
          <p:cNvSpPr txBox="1"/>
          <p:nvPr>
            <p:ph idx="1" type="body"/>
          </p:nvPr>
        </p:nvSpPr>
        <p:spPr>
          <a:xfrm>
            <a:off x="207600" y="11151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each item on the list below, determine if it should be stored as a variable or constant. Be ready to explain your thinking.</a:t>
            </a:r>
            <a:endParaRPr sz="18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scholarName</a:t>
            </a:r>
            <a:endParaRPr b="1" sz="17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cityBornIn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gradeLevel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birthday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eyeColor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myFavoriteColor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idNumber</a:t>
            </a:r>
            <a:endParaRPr sz="1800"/>
          </a:p>
        </p:txBody>
      </p:sp>
      <p:grpSp>
        <p:nvGrpSpPr>
          <p:cNvPr id="7372" name="Google Shape;7372;p551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373" name="Google Shape;7373;p551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74" name="Google Shape;7374;p551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8" name="Shape 7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9" name="Google Shape;7379;p552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Practice: Data Types</a:t>
            </a:r>
            <a:endParaRPr/>
          </a:p>
        </p:txBody>
      </p:sp>
      <p:sp>
        <p:nvSpPr>
          <p:cNvPr id="7380" name="Google Shape;7380;p552"/>
          <p:cNvSpPr txBox="1"/>
          <p:nvPr>
            <p:ph idx="1" type="body"/>
          </p:nvPr>
        </p:nvSpPr>
        <p:spPr>
          <a:xfrm>
            <a:off x="207600" y="11151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each item on the list below, determine if it should be stored as a variable or constant. Be ready to explain your thinking.</a:t>
            </a:r>
            <a:endParaRPr sz="18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scholarName</a:t>
            </a:r>
            <a:endParaRPr b="1" sz="17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cityBornIn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gradeLevel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birthday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eyeColor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myFavoriteColor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idNumber</a:t>
            </a:r>
            <a:endParaRPr b="1" sz="18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81" name="Google Shape;7381;p552"/>
          <p:cNvSpPr txBox="1"/>
          <p:nvPr/>
        </p:nvSpPr>
        <p:spPr>
          <a:xfrm>
            <a:off x="4454775" y="2139450"/>
            <a:ext cx="3824700" cy="981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Declare variables or constants for each of the items listed to the left, and assign an appropriate value.</a:t>
            </a:r>
            <a:endParaRPr sz="17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382" name="Google Shape;7382;p552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383" name="Google Shape;7383;p552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84" name="Google Shape;7384;p552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8" name="Shape 7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9" name="Google Shape;7389;p553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Practice: Data Types</a:t>
            </a:r>
            <a:endParaRPr/>
          </a:p>
        </p:txBody>
      </p:sp>
      <p:sp>
        <p:nvSpPr>
          <p:cNvPr id="7390" name="Google Shape;7390;p553"/>
          <p:cNvSpPr txBox="1"/>
          <p:nvPr>
            <p:ph idx="1" type="body"/>
          </p:nvPr>
        </p:nvSpPr>
        <p:spPr>
          <a:xfrm>
            <a:off x="207600" y="11151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each item on the list below, determine if it should be stored as a variable or constant. Be ready to explain your thinking.</a:t>
            </a:r>
            <a:endParaRPr sz="1800"/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Roboto Mono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scholarName</a:t>
            </a:r>
            <a:endParaRPr b="1" sz="17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address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cityBornIn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gradeLevel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birthday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eyeColor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myFavoriteColor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idNumber</a:t>
            </a:r>
            <a:endParaRPr b="1" sz="1800">
              <a:solidFill>
                <a:schemeClr val="accent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91" name="Google Shape;7391;p553"/>
          <p:cNvSpPr txBox="1"/>
          <p:nvPr/>
        </p:nvSpPr>
        <p:spPr>
          <a:xfrm>
            <a:off x="3208872" y="2139450"/>
            <a:ext cx="3824700" cy="9819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Declare variables or constants for each of the items listed to the left, and assign an appropriate value.</a:t>
            </a:r>
            <a:endParaRPr sz="17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92" name="Google Shape;7392;p553"/>
          <p:cNvSpPr txBox="1"/>
          <p:nvPr/>
        </p:nvSpPr>
        <p:spPr>
          <a:xfrm>
            <a:off x="3208872" y="3376250"/>
            <a:ext cx="3824700" cy="1210500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Use string interpolation to print</a:t>
            </a:r>
            <a:r>
              <a:rPr lang="en" sz="17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 at least 3 different sentences about yourself to the console, </a:t>
            </a:r>
            <a:r>
              <a:rPr lang="en" sz="17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using at least one variable in each sentence.</a:t>
            </a:r>
            <a:endParaRPr sz="17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393" name="Google Shape;7393;p553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394" name="Google Shape;7394;p553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95" name="Google Shape;7395;p553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396" name="Google Shape;7396;p553" title="5min-Purple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3675" y="3948725"/>
            <a:ext cx="1867325" cy="105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0" name="Shape 7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1" name="Google Shape;7401;p554"/>
          <p:cNvSpPr txBox="1"/>
          <p:nvPr>
            <p:ph type="title"/>
          </p:nvPr>
        </p:nvSpPr>
        <p:spPr>
          <a:xfrm>
            <a:off x="604350" y="1473475"/>
            <a:ext cx="8255400" cy="20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0" lang="en" sz="2933"/>
              <a:t>Reference the practice in the lesson for details!</a:t>
            </a:r>
            <a:endParaRPr sz="5133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5" name="Shape 7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6" name="Google Shape;7406;p555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endParaRPr/>
          </a:p>
        </p:txBody>
      </p:sp>
      <p:sp>
        <p:nvSpPr>
          <p:cNvPr id="7407" name="Google Shape;7407;p555"/>
          <p:cNvSpPr txBox="1"/>
          <p:nvPr>
            <p:ph idx="1" type="body"/>
          </p:nvPr>
        </p:nvSpPr>
        <p:spPr>
          <a:xfrm>
            <a:off x="941925" y="1236350"/>
            <a:ext cx="7359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/>
              <a:t>The main data types in Swift are </a:t>
            </a:r>
            <a:r>
              <a:rPr b="1" lang="en" sz="1800"/>
              <a:t>strings</a:t>
            </a:r>
            <a:r>
              <a:rPr lang="en" sz="1800"/>
              <a:t>, </a:t>
            </a:r>
            <a:r>
              <a:rPr b="1" lang="en" sz="1800"/>
              <a:t>integers</a:t>
            </a:r>
            <a:r>
              <a:rPr lang="en" sz="1800"/>
              <a:t>, and </a:t>
            </a:r>
            <a:r>
              <a:rPr b="1" lang="en" sz="1800"/>
              <a:t>doubles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/>
              <a:t>Use the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lang="en" sz="1800"/>
              <a:t> or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/>
              <a:t> keywords to declare </a:t>
            </a:r>
            <a:r>
              <a:rPr b="1" lang="en" sz="1800"/>
              <a:t>variables</a:t>
            </a:r>
            <a:r>
              <a:rPr lang="en" sz="1800"/>
              <a:t> or </a:t>
            </a:r>
            <a:r>
              <a:rPr b="1" lang="en" sz="1800"/>
              <a:t>constants</a:t>
            </a:r>
            <a:endParaRPr sz="1800"/>
          </a:p>
          <a:p>
            <a:pPr indent="-342900" lvl="1" marL="9144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en" sz="1800"/>
              <a:t>Variables and constants allow us to store information with a label to reference later in our code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/>
              <a:t>Use the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 sz="1800"/>
              <a:t> function to display output in Xcode </a:t>
            </a:r>
            <a:br>
              <a:rPr lang="en" sz="1800"/>
            </a:br>
            <a:r>
              <a:rPr lang="en" sz="1800"/>
              <a:t>playgrounds and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en" sz="1800"/>
              <a:t> to comment out a line of code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1000"/>
              </a:spcAft>
              <a:buSzPts val="1800"/>
              <a:buFont typeface="Arial"/>
              <a:buChar char="●"/>
            </a:pPr>
            <a:r>
              <a:rPr lang="en" sz="1800"/>
              <a:t>String </a:t>
            </a:r>
            <a:r>
              <a:rPr b="1" lang="en" sz="1800"/>
              <a:t>interpolation</a:t>
            </a:r>
            <a:r>
              <a:rPr lang="en" sz="1800"/>
              <a:t> is when we insert variables into longer strings</a:t>
            </a:r>
            <a:endParaRPr sz="180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1" name="Shape 74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5" name="Shape 7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6" name="Google Shape;7416;p557"/>
          <p:cNvSpPr txBox="1"/>
          <p:nvPr>
            <p:ph type="title"/>
          </p:nvPr>
        </p:nvSpPr>
        <p:spPr>
          <a:xfrm>
            <a:off x="299925" y="2062725"/>
            <a:ext cx="8330100" cy="10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0" name="Shape 7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1" name="Google Shape;7421;p558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Incrementing with Numbers</a:t>
            </a:r>
            <a:endParaRPr sz="4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46" name="Shape 5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7" name="Google Shape;5447;p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8" name="Google Shape;5448;p406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449" name="Google Shape;5449;p406"/>
          <p:cNvGrpSpPr/>
          <p:nvPr/>
        </p:nvGrpSpPr>
        <p:grpSpPr>
          <a:xfrm>
            <a:off x="1504000" y="1346201"/>
            <a:ext cx="1534001" cy="536574"/>
            <a:chOff x="686125" y="679651"/>
            <a:chExt cx="1534001" cy="536574"/>
          </a:xfrm>
        </p:grpSpPr>
        <p:pic>
          <p:nvPicPr>
            <p:cNvPr id="5450" name="Google Shape;5450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1" name="Google Shape;5451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2" name="Google Shape;5452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3" name="Google Shape;5453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4" name="Google Shape;5454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5" name="Google Shape;5455;p406"/>
          <p:cNvGrpSpPr/>
          <p:nvPr/>
        </p:nvGrpSpPr>
        <p:grpSpPr>
          <a:xfrm>
            <a:off x="3038000" y="1346201"/>
            <a:ext cx="1534001" cy="536574"/>
            <a:chOff x="686125" y="679651"/>
            <a:chExt cx="1534001" cy="536574"/>
          </a:xfrm>
        </p:grpSpPr>
        <p:pic>
          <p:nvPicPr>
            <p:cNvPr id="5456" name="Google Shape;5456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7" name="Google Shape;5457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8" name="Google Shape;5458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9" name="Google Shape;5459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0" name="Google Shape;5460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61" name="Google Shape;5461;p406"/>
          <p:cNvGrpSpPr/>
          <p:nvPr/>
        </p:nvGrpSpPr>
        <p:grpSpPr>
          <a:xfrm>
            <a:off x="1504000" y="1882776"/>
            <a:ext cx="1534001" cy="536574"/>
            <a:chOff x="686125" y="679651"/>
            <a:chExt cx="1534001" cy="536574"/>
          </a:xfrm>
        </p:grpSpPr>
        <p:pic>
          <p:nvPicPr>
            <p:cNvPr id="5462" name="Google Shape;5462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3" name="Google Shape;5463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4" name="Google Shape;5464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5" name="Google Shape;5465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6" name="Google Shape;5466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67" name="Google Shape;5467;p406"/>
          <p:cNvGrpSpPr/>
          <p:nvPr/>
        </p:nvGrpSpPr>
        <p:grpSpPr>
          <a:xfrm>
            <a:off x="3038000" y="1882776"/>
            <a:ext cx="1534001" cy="536574"/>
            <a:chOff x="686125" y="679651"/>
            <a:chExt cx="1534001" cy="536574"/>
          </a:xfrm>
        </p:grpSpPr>
        <p:pic>
          <p:nvPicPr>
            <p:cNvPr id="5468" name="Google Shape;5468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9" name="Google Shape;5469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0" name="Google Shape;5470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1" name="Google Shape;5471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2" name="Google Shape;5472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73" name="Google Shape;5473;p406"/>
          <p:cNvGrpSpPr/>
          <p:nvPr/>
        </p:nvGrpSpPr>
        <p:grpSpPr>
          <a:xfrm>
            <a:off x="1504000" y="2419351"/>
            <a:ext cx="1534001" cy="536574"/>
            <a:chOff x="686125" y="679651"/>
            <a:chExt cx="1534001" cy="536574"/>
          </a:xfrm>
        </p:grpSpPr>
        <p:pic>
          <p:nvPicPr>
            <p:cNvPr id="5474" name="Google Shape;5474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5" name="Google Shape;5475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6" name="Google Shape;5476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7" name="Google Shape;5477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8" name="Google Shape;5478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79" name="Google Shape;5479;p406"/>
          <p:cNvGrpSpPr/>
          <p:nvPr/>
        </p:nvGrpSpPr>
        <p:grpSpPr>
          <a:xfrm>
            <a:off x="3038000" y="2419351"/>
            <a:ext cx="1534001" cy="536574"/>
            <a:chOff x="686125" y="679651"/>
            <a:chExt cx="1534001" cy="536574"/>
          </a:xfrm>
        </p:grpSpPr>
        <p:pic>
          <p:nvPicPr>
            <p:cNvPr id="5480" name="Google Shape;5480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1" name="Google Shape;5481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2" name="Google Shape;5482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3" name="Google Shape;5483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4" name="Google Shape;5484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5" name="Google Shape;5485;p406"/>
          <p:cNvGrpSpPr/>
          <p:nvPr/>
        </p:nvGrpSpPr>
        <p:grpSpPr>
          <a:xfrm>
            <a:off x="1504000" y="2955926"/>
            <a:ext cx="1534001" cy="536574"/>
            <a:chOff x="686125" y="679651"/>
            <a:chExt cx="1534001" cy="536574"/>
          </a:xfrm>
        </p:grpSpPr>
        <p:pic>
          <p:nvPicPr>
            <p:cNvPr id="5486" name="Google Shape;5486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7" name="Google Shape;5487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8" name="Google Shape;5488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9" name="Google Shape;5489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0" name="Google Shape;5490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91" name="Google Shape;5491;p406"/>
          <p:cNvGrpSpPr/>
          <p:nvPr/>
        </p:nvGrpSpPr>
        <p:grpSpPr>
          <a:xfrm>
            <a:off x="3038000" y="2955926"/>
            <a:ext cx="1534001" cy="536574"/>
            <a:chOff x="686125" y="679651"/>
            <a:chExt cx="1534001" cy="536574"/>
          </a:xfrm>
        </p:grpSpPr>
        <p:pic>
          <p:nvPicPr>
            <p:cNvPr id="5492" name="Google Shape;5492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3" name="Google Shape;5493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4" name="Google Shape;5494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5" name="Google Shape;5495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6" name="Google Shape;5496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97" name="Google Shape;5497;p406"/>
          <p:cNvGrpSpPr/>
          <p:nvPr/>
        </p:nvGrpSpPr>
        <p:grpSpPr>
          <a:xfrm>
            <a:off x="4572000" y="1346201"/>
            <a:ext cx="1534001" cy="536574"/>
            <a:chOff x="686125" y="679651"/>
            <a:chExt cx="1534001" cy="536574"/>
          </a:xfrm>
        </p:grpSpPr>
        <p:pic>
          <p:nvPicPr>
            <p:cNvPr id="5498" name="Google Shape;5498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9" name="Google Shape;5499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0" name="Google Shape;5500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1" name="Google Shape;5501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2" name="Google Shape;5502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3" name="Google Shape;5503;p406"/>
          <p:cNvGrpSpPr/>
          <p:nvPr/>
        </p:nvGrpSpPr>
        <p:grpSpPr>
          <a:xfrm>
            <a:off x="6106000" y="1346201"/>
            <a:ext cx="1534001" cy="536574"/>
            <a:chOff x="686125" y="679651"/>
            <a:chExt cx="1534001" cy="536574"/>
          </a:xfrm>
        </p:grpSpPr>
        <p:pic>
          <p:nvPicPr>
            <p:cNvPr id="5504" name="Google Shape;5504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5" name="Google Shape;5505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6" name="Google Shape;5506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7" name="Google Shape;5507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08" name="Google Shape;5508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09" name="Google Shape;5509;p406"/>
          <p:cNvGrpSpPr/>
          <p:nvPr/>
        </p:nvGrpSpPr>
        <p:grpSpPr>
          <a:xfrm>
            <a:off x="4572000" y="1882776"/>
            <a:ext cx="1534001" cy="536574"/>
            <a:chOff x="686125" y="679651"/>
            <a:chExt cx="1534001" cy="536574"/>
          </a:xfrm>
        </p:grpSpPr>
        <p:pic>
          <p:nvPicPr>
            <p:cNvPr id="5510" name="Google Shape;5510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1" name="Google Shape;5511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2" name="Google Shape;5512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3" name="Google Shape;5513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4" name="Google Shape;5514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15" name="Google Shape;5515;p406"/>
          <p:cNvGrpSpPr/>
          <p:nvPr/>
        </p:nvGrpSpPr>
        <p:grpSpPr>
          <a:xfrm>
            <a:off x="6106000" y="1882776"/>
            <a:ext cx="1534001" cy="536574"/>
            <a:chOff x="686125" y="679651"/>
            <a:chExt cx="1534001" cy="536574"/>
          </a:xfrm>
        </p:grpSpPr>
        <p:pic>
          <p:nvPicPr>
            <p:cNvPr id="5516" name="Google Shape;5516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7" name="Google Shape;5517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8" name="Google Shape;5518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9" name="Google Shape;5519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0" name="Google Shape;5520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21" name="Google Shape;5521;p406"/>
          <p:cNvGrpSpPr/>
          <p:nvPr/>
        </p:nvGrpSpPr>
        <p:grpSpPr>
          <a:xfrm>
            <a:off x="4572000" y="2419351"/>
            <a:ext cx="1534001" cy="536574"/>
            <a:chOff x="686125" y="679651"/>
            <a:chExt cx="1534001" cy="536574"/>
          </a:xfrm>
        </p:grpSpPr>
        <p:pic>
          <p:nvPicPr>
            <p:cNvPr id="5522" name="Google Shape;5522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3" name="Google Shape;5523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4" name="Google Shape;5524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5" name="Google Shape;5525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6" name="Google Shape;5526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27" name="Google Shape;5527;p406"/>
          <p:cNvGrpSpPr/>
          <p:nvPr/>
        </p:nvGrpSpPr>
        <p:grpSpPr>
          <a:xfrm>
            <a:off x="6106000" y="2419351"/>
            <a:ext cx="1534001" cy="536574"/>
            <a:chOff x="686125" y="679651"/>
            <a:chExt cx="1534001" cy="536574"/>
          </a:xfrm>
        </p:grpSpPr>
        <p:pic>
          <p:nvPicPr>
            <p:cNvPr id="5528" name="Google Shape;5528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9" name="Google Shape;5529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0" name="Google Shape;5530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1" name="Google Shape;5531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2" name="Google Shape;5532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33" name="Google Shape;5533;p406"/>
          <p:cNvGrpSpPr/>
          <p:nvPr/>
        </p:nvGrpSpPr>
        <p:grpSpPr>
          <a:xfrm>
            <a:off x="4572000" y="2955926"/>
            <a:ext cx="1534001" cy="536574"/>
            <a:chOff x="686125" y="679651"/>
            <a:chExt cx="1534001" cy="536574"/>
          </a:xfrm>
        </p:grpSpPr>
        <p:pic>
          <p:nvPicPr>
            <p:cNvPr id="5534" name="Google Shape;5534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5" name="Google Shape;5535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6" name="Google Shape;5536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7" name="Google Shape;5537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8" name="Google Shape;5538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39" name="Google Shape;5539;p406"/>
          <p:cNvGrpSpPr/>
          <p:nvPr/>
        </p:nvGrpSpPr>
        <p:grpSpPr>
          <a:xfrm>
            <a:off x="6106000" y="2955926"/>
            <a:ext cx="1534001" cy="536574"/>
            <a:chOff x="686125" y="679651"/>
            <a:chExt cx="1534001" cy="536574"/>
          </a:xfrm>
        </p:grpSpPr>
        <p:pic>
          <p:nvPicPr>
            <p:cNvPr id="5540" name="Google Shape;5540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1" name="Google Shape;5541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2" name="Google Shape;5542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3" name="Google Shape;5543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4" name="Google Shape;5544;p406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45" name="Google Shape;5545;p406"/>
          <p:cNvSpPr/>
          <p:nvPr/>
        </p:nvSpPr>
        <p:spPr>
          <a:xfrm>
            <a:off x="1363675" y="1143325"/>
            <a:ext cx="6438900" cy="2523900"/>
          </a:xfrm>
          <a:prstGeom prst="roundRect">
            <a:avLst>
              <a:gd fmla="val 10064" name="adj"/>
            </a:avLst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5" name="Shape 7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6" name="Google Shape;7426;p559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Discuss: Incrementing Numbers</a:t>
            </a:r>
            <a:endParaRPr/>
          </a:p>
        </p:txBody>
      </p:sp>
      <p:sp>
        <p:nvSpPr>
          <p:cNvPr id="7427" name="Google Shape;7427;p559"/>
          <p:cNvSpPr txBox="1"/>
          <p:nvPr>
            <p:ph idx="1" type="body"/>
          </p:nvPr>
        </p:nvSpPr>
        <p:spPr>
          <a:xfrm>
            <a:off x="1016000" y="968225"/>
            <a:ext cx="7959600" cy="41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Incrementing numbers</a:t>
            </a:r>
            <a:r>
              <a:rPr lang="en" sz="1800"/>
              <a:t> (like the snippet below) is something developers do very frequently. Let’s revisit our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totalReminders</a:t>
            </a:r>
            <a:r>
              <a:rPr lang="en" sz="1800"/>
              <a:t> variable from earlier.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With your partner, brainstorm some uses of numbers</a:t>
            </a:r>
            <a:r>
              <a:rPr b="1" lang="en" sz="1800"/>
              <a:t> </a:t>
            </a:r>
            <a:br>
              <a:rPr b="1" lang="en" sz="1800"/>
            </a:br>
            <a:r>
              <a:rPr b="1" lang="en" sz="1800"/>
              <a:t>incrementing</a:t>
            </a:r>
            <a:r>
              <a:rPr lang="en" sz="1800"/>
              <a:t> (or </a:t>
            </a:r>
            <a:r>
              <a:rPr b="1" lang="en" sz="1800"/>
              <a:t>decrementing</a:t>
            </a:r>
            <a:r>
              <a:rPr lang="en" sz="1800"/>
              <a:t>) in apps.</a:t>
            </a:r>
            <a:endParaRPr sz="1800"/>
          </a:p>
        </p:txBody>
      </p:sp>
      <p:sp>
        <p:nvSpPr>
          <p:cNvPr id="7428" name="Google Shape;7428;p559"/>
          <p:cNvSpPr txBox="1"/>
          <p:nvPr/>
        </p:nvSpPr>
        <p:spPr>
          <a:xfrm>
            <a:off x="1112450" y="1819125"/>
            <a:ext cx="7766700" cy="2268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totalReminders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 Reassign totalReminders to its previous value (0) plus 1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totalReminders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totalReminders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 =&gt; 1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 Reassign totalReminders to its previous value (1) plus 1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 This is a shortcut that does the exact thing as the example above!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totalReminders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+=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 =&gt; 2</a:t>
            </a:r>
            <a:endParaRPr b="1" sz="170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2" name="Shape 7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3" name="Google Shape;7433;p560"/>
          <p:cNvSpPr txBox="1"/>
          <p:nvPr>
            <p:ph type="ctrTitle"/>
          </p:nvPr>
        </p:nvSpPr>
        <p:spPr>
          <a:xfrm>
            <a:off x="16535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Takeaways</a:t>
            </a:r>
            <a:endParaRPr/>
          </a:p>
        </p:txBody>
      </p:sp>
      <p:sp>
        <p:nvSpPr>
          <p:cNvPr id="7434" name="Google Shape;7434;p560"/>
          <p:cNvSpPr txBox="1"/>
          <p:nvPr>
            <p:ph idx="5" type="body"/>
          </p:nvPr>
        </p:nvSpPr>
        <p:spPr>
          <a:xfrm>
            <a:off x="3561875" y="2687475"/>
            <a:ext cx="2057700" cy="23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Social media apps use incrementing to keep track of the number of likes, replies, followers, etc.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35" name="Google Shape;7435;p560"/>
          <p:cNvSpPr txBox="1"/>
          <p:nvPr>
            <p:ph idx="1" type="body"/>
          </p:nvPr>
        </p:nvSpPr>
        <p:spPr>
          <a:xfrm>
            <a:off x="5966225" y="2687475"/>
            <a:ext cx="2057700" cy="23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Scheduling apps might have a countdown to a specific date.</a:t>
            </a:r>
            <a:endParaRPr sz="1800"/>
          </a:p>
        </p:txBody>
      </p:sp>
      <p:sp>
        <p:nvSpPr>
          <p:cNvPr id="7436" name="Google Shape;7436;p560"/>
          <p:cNvSpPr txBox="1"/>
          <p:nvPr>
            <p:ph idx="3" type="body"/>
          </p:nvPr>
        </p:nvSpPr>
        <p:spPr>
          <a:xfrm>
            <a:off x="1144425" y="2687475"/>
            <a:ext cx="2057700" cy="23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 a user’s birthday, an app should increment their age.</a:t>
            </a:r>
            <a:endParaRPr sz="2300"/>
          </a:p>
        </p:txBody>
      </p:sp>
      <p:sp>
        <p:nvSpPr>
          <p:cNvPr id="7437" name="Google Shape;7437;p560"/>
          <p:cNvSpPr txBox="1"/>
          <p:nvPr/>
        </p:nvSpPr>
        <p:spPr>
          <a:xfrm>
            <a:off x="767400" y="1029950"/>
            <a:ext cx="77910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7F5EB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 of number incrementing (or decrementing)</a:t>
            </a:r>
            <a:endParaRPr b="1" sz="2400">
              <a:solidFill>
                <a:srgbClr val="F7F5EB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1" name="Shape 7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2" name="Google Shape;7442;p561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Try-It | Incrementing Numbers</a:t>
            </a:r>
            <a:endParaRPr/>
          </a:p>
        </p:txBody>
      </p:sp>
      <p:sp>
        <p:nvSpPr>
          <p:cNvPr id="7443" name="Google Shape;7443;p561"/>
          <p:cNvSpPr txBox="1"/>
          <p:nvPr>
            <p:ph idx="1" type="body"/>
          </p:nvPr>
        </p:nvSpPr>
        <p:spPr>
          <a:xfrm>
            <a:off x="207600" y="1305650"/>
            <a:ext cx="8676600" cy="3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Declare a variable that stores the current day of Kode With Klossy camp. The variable should be assigned to the integer value 1 because today is the first day of camp!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Write a line of code that </a:t>
            </a:r>
            <a:r>
              <a:rPr b="1" lang="en" sz="1600"/>
              <a:t>increases</a:t>
            </a:r>
            <a:r>
              <a:rPr lang="en" sz="1600"/>
              <a:t> the day of camp by </a:t>
            </a:r>
            <a:r>
              <a:rPr b="1" lang="en" sz="1600"/>
              <a:t>one</a:t>
            </a:r>
            <a:r>
              <a:rPr lang="en" sz="1600"/>
              <a:t>. Print your variable.</a:t>
            </a:r>
            <a:endParaRPr sz="1600"/>
          </a:p>
          <a:p>
            <a:pPr indent="-3302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" sz="1600"/>
              <a:t>Use string interpolation to print the phrase </a:t>
            </a:r>
            <a:r>
              <a:rPr b="1" lang="en" sz="16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"Welcome to day 2 of Kode With Klossy camp!"</a:t>
            </a:r>
            <a:r>
              <a:rPr lang="en" sz="1600"/>
              <a:t> to leave for yourself tomorrow!</a:t>
            </a:r>
            <a:endParaRPr sz="16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1600"/>
              <a:t>Extension:</a:t>
            </a:r>
            <a:r>
              <a:rPr lang="en" sz="1600"/>
              <a:t> Code one of the examples of incrementing numbers in an app you brainstormed with your partner earlier. </a:t>
            </a:r>
            <a:endParaRPr sz="160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🌶️ To make it even more challenging, try to think of an example where you’d be incrementing by a number other than one.</a:t>
            </a:r>
            <a:endParaRPr/>
          </a:p>
        </p:txBody>
      </p:sp>
      <p:grpSp>
        <p:nvGrpSpPr>
          <p:cNvPr id="7444" name="Google Shape;7444;p561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445" name="Google Shape;7445;p561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46" name="Google Shape;7446;p561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47" name="Google Shape;7447;p561" title="3min-Pink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8648" y="145575"/>
            <a:ext cx="2062354" cy="116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1" name="Shape 7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2" name="Google Shape;7452;p562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Math Operations with Swift</a:t>
            </a:r>
            <a:endParaRPr sz="4800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6" name="Shape 7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7" name="Google Shape;7457;p563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Operations with Swift</a:t>
            </a:r>
            <a:endParaRPr/>
          </a:p>
        </p:txBody>
      </p:sp>
      <p:graphicFrame>
        <p:nvGraphicFramePr>
          <p:cNvPr id="7458" name="Google Shape;7458;p563"/>
          <p:cNvGraphicFramePr/>
          <p:nvPr/>
        </p:nvGraphicFramePr>
        <p:xfrm>
          <a:off x="499375" y="118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{F14E5A1C-C8FF-40E6-A817-B3F80BA17AEB}</a:tableStyleId>
              </a:tblPr>
              <a:tblGrid>
                <a:gridCol w="4072625"/>
                <a:gridCol w="4072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 can do math operations with </a:t>
                      </a:r>
                      <a:r>
                        <a:rPr b="1" lang="en" sz="18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numbers</a:t>
                      </a:r>
                      <a:r>
                        <a:rPr lang="en" sz="18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All math operations follow the Order of Operations (i.e. PEMDAS)</a:t>
                      </a:r>
                      <a:endParaRPr sz="18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5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A737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//=&gt; 8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12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A737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//=&gt; 6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18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-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A737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//=&gt; 10</a:t>
                      </a:r>
                      <a:endParaRPr b="1" sz="1800">
                        <a:solidFill>
                          <a:srgbClr val="F5871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3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+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*</a:t>
                      </a:r>
                      <a:r>
                        <a:rPr b="1" lang="en" sz="1800">
                          <a:solidFill>
                            <a:srgbClr val="24292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005CC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8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A737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5 * 8</a:t>
                      </a:r>
                      <a:endParaRPr b="1" sz="1800">
                        <a:solidFill>
                          <a:srgbClr val="24292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6A737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//=&gt; 40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2" name="Shape 7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3" name="Google Shape;7463;p564"/>
          <p:cNvSpPr txBox="1"/>
          <p:nvPr/>
        </p:nvSpPr>
        <p:spPr>
          <a:xfrm>
            <a:off x="309750" y="1812050"/>
            <a:ext cx="8191800" cy="3107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numberOfScholars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scholarsPerFinalProjectGroup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numberOfFinalProjectGroups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numberOfScholars </a:t>
            </a:r>
            <a:r>
              <a:rPr b="1" lang="en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scholarsPerFinalProjectGroup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36209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(numberOfFinalProjectGroups)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//=&gt; 10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36209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"Because we have 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\(numberOfScholars)</a:t>
            </a:r>
            <a:r>
              <a:rPr b="1" lang="en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 scholars and each final project group is made of 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\(scholarsPerGroup)</a:t>
            </a:r>
            <a:r>
              <a:rPr b="1" lang="en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 scholars, we will have a total of 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\(numberOfFinalProjectGroups)</a:t>
            </a:r>
            <a:r>
              <a:rPr b="1" lang="en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 final project groups."</a:t>
            </a:r>
            <a:r>
              <a:rPr b="1" lang="en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//=&gt; "Because we have 30 scholars and each final project group is made of 3 scholars, we will have a total of 10 final project groups"</a:t>
            </a:r>
            <a:endParaRPr b="1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464" name="Google Shape;7464;p564"/>
          <p:cNvSpPr txBox="1"/>
          <p:nvPr>
            <p:ph idx="1" type="body"/>
          </p:nvPr>
        </p:nvSpPr>
        <p:spPr>
          <a:xfrm>
            <a:off x="207600" y="1018925"/>
            <a:ext cx="8524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We can also perform math operations on </a:t>
            </a:r>
            <a:r>
              <a:rPr b="1" lang="en" sz="2000"/>
              <a:t>variables</a:t>
            </a:r>
            <a:r>
              <a:rPr lang="en" sz="2000"/>
              <a:t>, if (and only if) those </a:t>
            </a:r>
            <a:r>
              <a:rPr b="1" lang="en" sz="2000"/>
              <a:t>variables</a:t>
            </a:r>
            <a:r>
              <a:rPr lang="en" sz="2000"/>
              <a:t> hold </a:t>
            </a:r>
            <a:r>
              <a:rPr b="1" lang="en" sz="2000"/>
              <a:t>numbers</a:t>
            </a:r>
            <a:r>
              <a:rPr lang="en" sz="2000"/>
              <a:t>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465" name="Google Shape;7465;p564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with Variables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9" name="Shape 7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0" name="Google Shape;7470;p565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Try-It | Integers and Operators</a:t>
            </a:r>
            <a:endParaRPr/>
          </a:p>
        </p:txBody>
      </p:sp>
      <p:sp>
        <p:nvSpPr>
          <p:cNvPr id="7471" name="Google Shape;7471;p565"/>
          <p:cNvSpPr txBox="1"/>
          <p:nvPr/>
        </p:nvSpPr>
        <p:spPr>
          <a:xfrm>
            <a:off x="283400" y="1407875"/>
            <a:ext cx="5797500" cy="3418800"/>
          </a:xfrm>
          <a:prstGeom prst="rect">
            <a:avLst/>
          </a:prstGeom>
          <a:solidFill>
            <a:srgbClr val="EDF3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Start with the following numbers: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Write code to find the average of these four temperatures.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</a:rPr>
              <a:t>Remember, average (or mean) is calculated by dividing the sum by the number of numbers!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Find the average using paper or a calculator. Is your answer different than you found with Swift? Why might that be?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AutoNum type="arabicPeriod"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the result for the following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expression?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januaryAvg + marchAvg * novemberAvg / julyAvg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What other outputs can you get out by adding one or more pairs of parentheses to the expression?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72" name="Google Shape;7472;p565"/>
          <p:cNvSpPr txBox="1"/>
          <p:nvPr/>
        </p:nvSpPr>
        <p:spPr>
          <a:xfrm>
            <a:off x="6087825" y="1407875"/>
            <a:ext cx="2655900" cy="3418800"/>
          </a:xfrm>
          <a:prstGeom prst="rect">
            <a:avLst/>
          </a:prstGeom>
          <a:solidFill>
            <a:srgbClr val="EDF3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Medium Challenge:</a:t>
            </a: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Find the answer to this problem using Swift: 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rocket traveled at 3000 mph on the way to fix the Hubble Space Telescope. On the way back, it was traveled at 1000 mph. What was the average speed? 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Print out to the console your answer in a complete sentence.</a:t>
            </a:r>
            <a:endParaRPr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73" name="Google Shape;7473;p565"/>
          <p:cNvSpPr txBox="1"/>
          <p:nvPr/>
        </p:nvSpPr>
        <p:spPr>
          <a:xfrm>
            <a:off x="1215575" y="1678425"/>
            <a:ext cx="2223300" cy="857400"/>
          </a:xfrm>
          <a:prstGeom prst="rect">
            <a:avLst/>
          </a:prstGeom>
          <a:solidFill>
            <a:srgbClr val="EDF3E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var januaryAvg = 12</a:t>
            </a:r>
            <a:endParaRPr b="1" sz="1300"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var marchAvg = 65</a:t>
            </a:r>
            <a:endParaRPr b="1" sz="1300"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var novemberAvg = 31</a:t>
            </a:r>
            <a:endParaRPr b="1" sz="1300"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var julyAvg = 98</a:t>
            </a:r>
            <a:endParaRPr b="1" sz="1300"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474" name="Google Shape;7474;p565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475" name="Google Shape;7475;p565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76" name="Google Shape;7476;p565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77" name="Google Shape;7477;p565" title="5min-Pink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9536" y="155549"/>
            <a:ext cx="2044666" cy="11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1" name="Shape 7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2" name="Google Shape;7482;p566"/>
          <p:cNvSpPr txBox="1"/>
          <p:nvPr>
            <p:ph idx="1" type="body"/>
          </p:nvPr>
        </p:nvSpPr>
        <p:spPr>
          <a:xfrm>
            <a:off x="376675" y="1534250"/>
            <a:ext cx="3665100" cy="31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In the previous Try-It section, Swift calculated the average of the four temperatures to be </a:t>
            </a: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51</a:t>
            </a:r>
            <a:r>
              <a:rPr lang="en"/>
              <a:t>, even though (we can verify on a calculator) that the more precise answer is </a:t>
            </a: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51.5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happened and how can we fix this?</a:t>
            </a:r>
            <a:endParaRPr/>
          </a:p>
        </p:txBody>
      </p:sp>
      <p:sp>
        <p:nvSpPr>
          <p:cNvPr id="7483" name="Google Shape;7483;p566"/>
          <p:cNvSpPr txBox="1"/>
          <p:nvPr>
            <p:ph type="title"/>
          </p:nvPr>
        </p:nvSpPr>
        <p:spPr>
          <a:xfrm>
            <a:off x="379275" y="612175"/>
            <a:ext cx="41928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with Integers and Doubles</a:t>
            </a:r>
            <a:endParaRPr/>
          </a:p>
        </p:txBody>
      </p:sp>
      <p:sp>
        <p:nvSpPr>
          <p:cNvPr id="7484" name="Google Shape;7484;p566"/>
          <p:cNvSpPr txBox="1"/>
          <p:nvPr/>
        </p:nvSpPr>
        <p:spPr>
          <a:xfrm>
            <a:off x="5074100" y="346500"/>
            <a:ext cx="3796500" cy="43518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januaryAvg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marchAvg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65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novemberAvg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31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julyAvg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98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total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(januaryAvg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marchAvg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novemberAvg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julyAvg)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36209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(total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 =&gt; 51</a:t>
            </a:r>
            <a:endParaRPr b="1" sz="1800">
              <a:solidFill>
                <a:srgbClr val="6A737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8" name="Shape 7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9" name="Google Shape;7489;p567"/>
          <p:cNvSpPr txBox="1"/>
          <p:nvPr>
            <p:ph type="title"/>
          </p:nvPr>
        </p:nvSpPr>
        <p:spPr>
          <a:xfrm>
            <a:off x="379275" y="612175"/>
            <a:ext cx="41928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Converting Integers to Doubles</a:t>
            </a:r>
            <a:endParaRPr/>
          </a:p>
        </p:txBody>
      </p:sp>
      <p:sp>
        <p:nvSpPr>
          <p:cNvPr id="7490" name="Google Shape;7490;p567"/>
          <p:cNvSpPr txBox="1"/>
          <p:nvPr>
            <p:ph idx="1" type="body"/>
          </p:nvPr>
        </p:nvSpPr>
        <p:spPr>
          <a:xfrm>
            <a:off x="376675" y="1534250"/>
            <a:ext cx="43425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We would need to use a double to ensure a more precise and accurate answer.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On the last line of code in the snippet, we converted the total of the 4 temperatures into a double with the </a:t>
            </a: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Double(total)</a:t>
            </a:r>
            <a:r>
              <a:rPr b="1" lang="en">
                <a:solidFill>
                  <a:srgbClr val="C82829"/>
                </a:solidFill>
              </a:rPr>
              <a:t> </a:t>
            </a:r>
            <a:r>
              <a:rPr lang="en"/>
              <a:t>syntax. That changed </a:t>
            </a: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206</a:t>
            </a:r>
            <a:r>
              <a:rPr lang="en"/>
              <a:t> to </a:t>
            </a: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206.0</a:t>
            </a:r>
            <a:r>
              <a:rPr b="1" lang="en"/>
              <a:t>.</a:t>
            </a:r>
            <a:r>
              <a:rPr lang="en"/>
              <a:t> It seems like a small difference to us, but it is a big difference to Swift.</a:t>
            </a:r>
            <a:endParaRPr/>
          </a:p>
        </p:txBody>
      </p:sp>
      <p:sp>
        <p:nvSpPr>
          <p:cNvPr id="7491" name="Google Shape;7491;p567"/>
          <p:cNvSpPr txBox="1"/>
          <p:nvPr/>
        </p:nvSpPr>
        <p:spPr>
          <a:xfrm>
            <a:off x="5072400" y="345600"/>
            <a:ext cx="3796800" cy="4356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januaryAvg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marchAvg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65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novemberAvg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31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julyAvg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98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total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(januaryAvg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marchAvg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novemberAvg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julyAvg)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E36209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8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(total)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8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4.0</a:t>
            </a:r>
            <a:r>
              <a:rPr b="1" lang="en" sz="18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8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6A737D"/>
                </a:solidFill>
                <a:latin typeface="Courier New"/>
                <a:ea typeface="Courier New"/>
                <a:cs typeface="Courier New"/>
                <a:sym typeface="Courier New"/>
              </a:rPr>
              <a:t>// =&gt; 51.5</a:t>
            </a:r>
            <a:endParaRPr b="1" sz="180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959A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5" name="Shape 7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6" name="Google Shape;7496;p568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Try-It | Math with Integers and Doubles</a:t>
            </a:r>
            <a:endParaRPr/>
          </a:p>
        </p:txBody>
      </p:sp>
      <p:sp>
        <p:nvSpPr>
          <p:cNvPr id="7497" name="Google Shape;7497;p568"/>
          <p:cNvSpPr txBox="1"/>
          <p:nvPr>
            <p:ph idx="1" type="body"/>
          </p:nvPr>
        </p:nvSpPr>
        <p:spPr>
          <a:xfrm>
            <a:off x="207600" y="1305650"/>
            <a:ext cx="8676600" cy="36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1600"/>
              <a:t>Tutoring Totals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Jade tutors part-time and earns $12.50 per hour. They worked 15 hours last week. How much should they get paid?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variables to represent all the numbers in this problem and print a complete sentence with the total Jade should be paid.</a:t>
            </a:r>
            <a:br>
              <a:rPr lang="en" sz="1600"/>
            </a:b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1600"/>
              <a:t>Night Shift Grind</a:t>
            </a:r>
            <a:endParaRPr b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Celine’s </a:t>
            </a:r>
            <a:r>
              <a:rPr lang="en" sz="1600"/>
              <a:t>base pay is $13.75 per hour. She is paid an additional $2.50 per hour because she works the night shift. She worked 25 hours during the night last week.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variables to represent all the numbers in this problem and print a complete sentence with the total Celine should be paid.</a:t>
            </a:r>
            <a:endParaRPr sz="2300"/>
          </a:p>
        </p:txBody>
      </p:sp>
      <p:grpSp>
        <p:nvGrpSpPr>
          <p:cNvPr id="7498" name="Google Shape;7498;p568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499" name="Google Shape;7499;p568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00" name="Google Shape;7500;p568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501" name="Google Shape;7501;p568" title="5min-Pink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0726" y="718575"/>
            <a:ext cx="1920274" cy="10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49" name="Shape 5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0" name="Google Shape;5550;p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1" name="Google Shape;5551;p40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552" name="Google Shape;5552;p407"/>
          <p:cNvGrpSpPr/>
          <p:nvPr/>
        </p:nvGrpSpPr>
        <p:grpSpPr>
          <a:xfrm>
            <a:off x="1504000" y="1346201"/>
            <a:ext cx="1534001" cy="536574"/>
            <a:chOff x="686125" y="679651"/>
            <a:chExt cx="1534001" cy="536574"/>
          </a:xfrm>
        </p:grpSpPr>
        <p:pic>
          <p:nvPicPr>
            <p:cNvPr id="5553" name="Google Shape;5553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4" name="Google Shape;5554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5" name="Google Shape;5555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6" name="Google Shape;5556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7" name="Google Shape;5557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58" name="Google Shape;5558;p407"/>
          <p:cNvGrpSpPr/>
          <p:nvPr/>
        </p:nvGrpSpPr>
        <p:grpSpPr>
          <a:xfrm>
            <a:off x="3038000" y="1346201"/>
            <a:ext cx="1534001" cy="536574"/>
            <a:chOff x="686125" y="679651"/>
            <a:chExt cx="1534001" cy="536574"/>
          </a:xfrm>
        </p:grpSpPr>
        <p:pic>
          <p:nvPicPr>
            <p:cNvPr id="5559" name="Google Shape;5559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0" name="Google Shape;5560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1" name="Google Shape;5561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2" name="Google Shape;5562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3" name="Google Shape;5563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64" name="Google Shape;5564;p407"/>
          <p:cNvGrpSpPr/>
          <p:nvPr/>
        </p:nvGrpSpPr>
        <p:grpSpPr>
          <a:xfrm>
            <a:off x="1504000" y="1882776"/>
            <a:ext cx="1534001" cy="536574"/>
            <a:chOff x="686125" y="679651"/>
            <a:chExt cx="1534001" cy="536574"/>
          </a:xfrm>
        </p:grpSpPr>
        <p:pic>
          <p:nvPicPr>
            <p:cNvPr id="5565" name="Google Shape;5565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6" name="Google Shape;5566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7" name="Google Shape;5567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8" name="Google Shape;5568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9" name="Google Shape;5569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0" name="Google Shape;5570;p407"/>
          <p:cNvGrpSpPr/>
          <p:nvPr/>
        </p:nvGrpSpPr>
        <p:grpSpPr>
          <a:xfrm>
            <a:off x="3038000" y="1882776"/>
            <a:ext cx="1534001" cy="536574"/>
            <a:chOff x="686125" y="679651"/>
            <a:chExt cx="1534001" cy="536574"/>
          </a:xfrm>
        </p:grpSpPr>
        <p:pic>
          <p:nvPicPr>
            <p:cNvPr id="5571" name="Google Shape;5571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2" name="Google Shape;5572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3" name="Google Shape;5573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4" name="Google Shape;5574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5" name="Google Shape;5575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6" name="Google Shape;5576;p407"/>
          <p:cNvGrpSpPr/>
          <p:nvPr/>
        </p:nvGrpSpPr>
        <p:grpSpPr>
          <a:xfrm>
            <a:off x="1504000" y="2419351"/>
            <a:ext cx="1534001" cy="536574"/>
            <a:chOff x="686125" y="679651"/>
            <a:chExt cx="1534001" cy="536574"/>
          </a:xfrm>
        </p:grpSpPr>
        <p:pic>
          <p:nvPicPr>
            <p:cNvPr id="5577" name="Google Shape;5577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8" name="Google Shape;5578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9" name="Google Shape;5579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0" name="Google Shape;5580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1" name="Google Shape;5581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2" name="Google Shape;5582;p407"/>
          <p:cNvGrpSpPr/>
          <p:nvPr/>
        </p:nvGrpSpPr>
        <p:grpSpPr>
          <a:xfrm>
            <a:off x="3038000" y="2419351"/>
            <a:ext cx="1534001" cy="536574"/>
            <a:chOff x="686125" y="679651"/>
            <a:chExt cx="1534001" cy="536574"/>
          </a:xfrm>
        </p:grpSpPr>
        <p:pic>
          <p:nvPicPr>
            <p:cNvPr id="5583" name="Google Shape;5583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4" name="Google Shape;5584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5" name="Google Shape;5585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6" name="Google Shape;5586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7" name="Google Shape;5587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88" name="Google Shape;5588;p407"/>
          <p:cNvGrpSpPr/>
          <p:nvPr/>
        </p:nvGrpSpPr>
        <p:grpSpPr>
          <a:xfrm>
            <a:off x="1504000" y="2955926"/>
            <a:ext cx="1534001" cy="536574"/>
            <a:chOff x="686125" y="679651"/>
            <a:chExt cx="1534001" cy="536574"/>
          </a:xfrm>
        </p:grpSpPr>
        <p:pic>
          <p:nvPicPr>
            <p:cNvPr id="5589" name="Google Shape;5589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0" name="Google Shape;5590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1" name="Google Shape;5591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2" name="Google Shape;5592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3" name="Google Shape;5593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94" name="Google Shape;5594;p407"/>
          <p:cNvGrpSpPr/>
          <p:nvPr/>
        </p:nvGrpSpPr>
        <p:grpSpPr>
          <a:xfrm>
            <a:off x="3038000" y="2955926"/>
            <a:ext cx="1534001" cy="536574"/>
            <a:chOff x="686125" y="679651"/>
            <a:chExt cx="1534001" cy="536574"/>
          </a:xfrm>
        </p:grpSpPr>
        <p:pic>
          <p:nvPicPr>
            <p:cNvPr id="5595" name="Google Shape;5595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6" name="Google Shape;5596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7" name="Google Shape;5597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8" name="Google Shape;5598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9" name="Google Shape;5599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0" name="Google Shape;5600;p407"/>
          <p:cNvGrpSpPr/>
          <p:nvPr/>
        </p:nvGrpSpPr>
        <p:grpSpPr>
          <a:xfrm>
            <a:off x="4572000" y="1346201"/>
            <a:ext cx="1534001" cy="536574"/>
            <a:chOff x="686125" y="679651"/>
            <a:chExt cx="1534001" cy="536574"/>
          </a:xfrm>
        </p:grpSpPr>
        <p:pic>
          <p:nvPicPr>
            <p:cNvPr id="5601" name="Google Shape;5601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2" name="Google Shape;5602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3" name="Google Shape;5603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4" name="Google Shape;5604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5" name="Google Shape;5605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06" name="Google Shape;5606;p407"/>
          <p:cNvGrpSpPr/>
          <p:nvPr/>
        </p:nvGrpSpPr>
        <p:grpSpPr>
          <a:xfrm>
            <a:off x="6106000" y="1346201"/>
            <a:ext cx="1534001" cy="536574"/>
            <a:chOff x="686125" y="679651"/>
            <a:chExt cx="1534001" cy="536574"/>
          </a:xfrm>
        </p:grpSpPr>
        <p:pic>
          <p:nvPicPr>
            <p:cNvPr id="5607" name="Google Shape;5607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8" name="Google Shape;5608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9" name="Google Shape;5609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0" name="Google Shape;5610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1" name="Google Shape;5611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2" name="Google Shape;5612;p407"/>
          <p:cNvGrpSpPr/>
          <p:nvPr/>
        </p:nvGrpSpPr>
        <p:grpSpPr>
          <a:xfrm>
            <a:off x="4572000" y="1882776"/>
            <a:ext cx="1534001" cy="536574"/>
            <a:chOff x="686125" y="679651"/>
            <a:chExt cx="1534001" cy="536574"/>
          </a:xfrm>
        </p:grpSpPr>
        <p:pic>
          <p:nvPicPr>
            <p:cNvPr id="5613" name="Google Shape;5613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4" name="Google Shape;5614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5" name="Google Shape;5615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6" name="Google Shape;5616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7" name="Google Shape;5617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8" name="Google Shape;5618;p407"/>
          <p:cNvGrpSpPr/>
          <p:nvPr/>
        </p:nvGrpSpPr>
        <p:grpSpPr>
          <a:xfrm>
            <a:off x="6106000" y="1882776"/>
            <a:ext cx="1534001" cy="536574"/>
            <a:chOff x="686125" y="679651"/>
            <a:chExt cx="1534001" cy="536574"/>
          </a:xfrm>
        </p:grpSpPr>
        <p:pic>
          <p:nvPicPr>
            <p:cNvPr id="5619" name="Google Shape;5619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0" name="Google Shape;5620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1" name="Google Shape;5621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2" name="Google Shape;5622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3" name="Google Shape;5623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24" name="Google Shape;5624;p407"/>
          <p:cNvGrpSpPr/>
          <p:nvPr/>
        </p:nvGrpSpPr>
        <p:grpSpPr>
          <a:xfrm>
            <a:off x="4572000" y="2419351"/>
            <a:ext cx="1534001" cy="536574"/>
            <a:chOff x="686125" y="679651"/>
            <a:chExt cx="1534001" cy="536574"/>
          </a:xfrm>
        </p:grpSpPr>
        <p:pic>
          <p:nvPicPr>
            <p:cNvPr id="5625" name="Google Shape;5625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6" name="Google Shape;5626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7" name="Google Shape;5627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8" name="Google Shape;5628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9" name="Google Shape;5629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0" name="Google Shape;5630;p407"/>
          <p:cNvGrpSpPr/>
          <p:nvPr/>
        </p:nvGrpSpPr>
        <p:grpSpPr>
          <a:xfrm>
            <a:off x="6106000" y="2419351"/>
            <a:ext cx="1534001" cy="536574"/>
            <a:chOff x="686125" y="679651"/>
            <a:chExt cx="1534001" cy="536574"/>
          </a:xfrm>
        </p:grpSpPr>
        <p:pic>
          <p:nvPicPr>
            <p:cNvPr id="5631" name="Google Shape;5631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2" name="Google Shape;5632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3" name="Google Shape;5633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4" name="Google Shape;5634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5" name="Google Shape;5635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6" name="Google Shape;5636;p407"/>
          <p:cNvGrpSpPr/>
          <p:nvPr/>
        </p:nvGrpSpPr>
        <p:grpSpPr>
          <a:xfrm>
            <a:off x="4572000" y="2955926"/>
            <a:ext cx="1534001" cy="536574"/>
            <a:chOff x="686125" y="679651"/>
            <a:chExt cx="1534001" cy="536574"/>
          </a:xfrm>
        </p:grpSpPr>
        <p:pic>
          <p:nvPicPr>
            <p:cNvPr id="5637" name="Google Shape;5637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8" name="Google Shape;5638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9" name="Google Shape;5639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0" name="Google Shape;5640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1" name="Google Shape;5641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42" name="Google Shape;5642;p407"/>
          <p:cNvGrpSpPr/>
          <p:nvPr/>
        </p:nvGrpSpPr>
        <p:grpSpPr>
          <a:xfrm>
            <a:off x="6106000" y="2955926"/>
            <a:ext cx="1534001" cy="536574"/>
            <a:chOff x="686125" y="679651"/>
            <a:chExt cx="1534001" cy="536574"/>
          </a:xfrm>
        </p:grpSpPr>
        <p:pic>
          <p:nvPicPr>
            <p:cNvPr id="5643" name="Google Shape;5643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4" name="Google Shape;5644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5" name="Google Shape;5645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6" name="Google Shape;5646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7" name="Google Shape;5647;p407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48" name="Google Shape;5648;p407"/>
          <p:cNvSpPr/>
          <p:nvPr/>
        </p:nvSpPr>
        <p:spPr>
          <a:xfrm>
            <a:off x="1363675" y="1143325"/>
            <a:ext cx="6438900" cy="2523900"/>
          </a:xfrm>
          <a:prstGeom prst="roundRect">
            <a:avLst>
              <a:gd fmla="val 10064" name="adj"/>
            </a:avLst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649" name="Google Shape;5649;p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475" y="208200"/>
            <a:ext cx="1688402" cy="110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5" name="Shape 7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6" name="Google Shape;7506;p569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Break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0" name="Shape 7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1" name="Google Shape;7511;p570"/>
          <p:cNvSpPr txBox="1"/>
          <p:nvPr>
            <p:ph type="title"/>
          </p:nvPr>
        </p:nvSpPr>
        <p:spPr>
          <a:xfrm>
            <a:off x="339100" y="173000"/>
            <a:ext cx="61386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Swift: Conditional Statements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5" name="Shape 7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" name="Google Shape;7516;p571"/>
          <p:cNvSpPr txBox="1"/>
          <p:nvPr>
            <p:ph idx="1" type="body"/>
          </p:nvPr>
        </p:nvSpPr>
        <p:spPr>
          <a:xfrm>
            <a:off x="311100" y="1480000"/>
            <a:ext cx="3926400" cy="3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Use comparison operators to compare variables, strings, and numbers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Explain the purpose of conditional logic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Write </a:t>
            </a:r>
            <a:r>
              <a:rPr b="1" lang="en" sz="20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2000"/>
              <a:t>, </a:t>
            </a:r>
            <a:r>
              <a:rPr b="1" lang="en" sz="20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else if</a:t>
            </a:r>
            <a:r>
              <a:rPr lang="en" sz="2000"/>
              <a:t>, and </a:t>
            </a:r>
            <a:r>
              <a:rPr b="1" lang="en" sz="20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2000"/>
              <a:t> </a:t>
            </a:r>
            <a:r>
              <a:rPr lang="en" sz="2000"/>
              <a:t>statements</a:t>
            </a:r>
            <a:endParaRPr sz="2000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0" name="Shape 7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1" name="Google Shape;7521;p572"/>
          <p:cNvSpPr txBox="1"/>
          <p:nvPr>
            <p:ph idx="1" type="body"/>
          </p:nvPr>
        </p:nvSpPr>
        <p:spPr>
          <a:xfrm>
            <a:off x="4922300" y="135855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Boolean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Condition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Conditional statements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Evaluate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Expression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Operators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2000"/>
              <a:buFont typeface="Arial"/>
              <a:buChar char="●"/>
            </a:pPr>
            <a:r>
              <a:rPr lang="en" sz="2000"/>
              <a:t>Statement</a:t>
            </a:r>
            <a:endParaRPr sz="2000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5" name="Shape 7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" name="Google Shape;7526;p573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7527" name="Google Shape;7527;p573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Create a new Xcode playground and save it as </a:t>
            </a:r>
            <a:r>
              <a:rPr lang="en" sz="2100">
                <a:solidFill>
                  <a:srgbClr val="8427C9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2_ConditionalStatements</a:t>
            </a:r>
            <a:r>
              <a:rPr lang="en" sz="2100"/>
              <a:t>.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/>
              <a:t>Make sure you save it somewhere you can find it again later!</a:t>
            </a:r>
            <a:endParaRPr sz="2100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1" name="Shape 7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2" name="Google Shape;7532;p574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Warm-Up: Crack the Code!</a:t>
            </a:r>
            <a:endParaRPr/>
          </a:p>
        </p:txBody>
      </p:sp>
      <p:pic>
        <p:nvPicPr>
          <p:cNvPr descr="File:Lock.svg - Wikimedia Commons" id="7533" name="Google Shape;7533;p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288" y="1609700"/>
            <a:ext cx="1637926" cy="2046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4" name="Google Shape;7534;p574"/>
          <p:cNvGrpSpPr/>
          <p:nvPr/>
        </p:nvGrpSpPr>
        <p:grpSpPr>
          <a:xfrm>
            <a:off x="3427625" y="3732575"/>
            <a:ext cx="2267250" cy="679800"/>
            <a:chOff x="3540175" y="3732575"/>
            <a:chExt cx="2267250" cy="679800"/>
          </a:xfrm>
        </p:grpSpPr>
        <p:sp>
          <p:nvSpPr>
            <p:cNvPr id="7535" name="Google Shape;7535;p574"/>
            <p:cNvSpPr/>
            <p:nvPr/>
          </p:nvSpPr>
          <p:spPr>
            <a:xfrm>
              <a:off x="3540175" y="3732575"/>
              <a:ext cx="679800" cy="679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36" name="Google Shape;7536;p574"/>
            <p:cNvSpPr/>
            <p:nvPr/>
          </p:nvSpPr>
          <p:spPr>
            <a:xfrm>
              <a:off x="4333900" y="3732575"/>
              <a:ext cx="679800" cy="679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37" name="Google Shape;7537;p574"/>
            <p:cNvSpPr/>
            <p:nvPr/>
          </p:nvSpPr>
          <p:spPr>
            <a:xfrm>
              <a:off x="5127625" y="3732575"/>
              <a:ext cx="679800" cy="679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1" name="Shape 7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2" name="Google Shape;7542;p575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Warm-Up: Crack the Code!</a:t>
            </a:r>
            <a:endParaRPr/>
          </a:p>
        </p:txBody>
      </p:sp>
      <p:pic>
        <p:nvPicPr>
          <p:cNvPr descr="File:Lock.svg - Wikimedia Commons" id="7543" name="Google Shape;7543;p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2288" y="1609700"/>
            <a:ext cx="1637926" cy="2046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44" name="Google Shape;7544;p575"/>
          <p:cNvGrpSpPr/>
          <p:nvPr/>
        </p:nvGrpSpPr>
        <p:grpSpPr>
          <a:xfrm>
            <a:off x="3427625" y="3732575"/>
            <a:ext cx="2267250" cy="679800"/>
            <a:chOff x="3540175" y="3732575"/>
            <a:chExt cx="2267250" cy="679800"/>
          </a:xfrm>
        </p:grpSpPr>
        <p:sp>
          <p:nvSpPr>
            <p:cNvPr id="7545" name="Google Shape;7545;p575"/>
            <p:cNvSpPr/>
            <p:nvPr/>
          </p:nvSpPr>
          <p:spPr>
            <a:xfrm>
              <a:off x="3540175" y="3732575"/>
              <a:ext cx="679800" cy="679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46" name="Google Shape;7546;p575"/>
            <p:cNvSpPr/>
            <p:nvPr/>
          </p:nvSpPr>
          <p:spPr>
            <a:xfrm>
              <a:off x="4333900" y="3732575"/>
              <a:ext cx="679800" cy="679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7547" name="Google Shape;7547;p575"/>
            <p:cNvSpPr/>
            <p:nvPr/>
          </p:nvSpPr>
          <p:spPr>
            <a:xfrm>
              <a:off x="5127625" y="3732575"/>
              <a:ext cx="679800" cy="6798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8AA6D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Proxima Nova"/>
                  <a:ea typeface="Proxima Nova"/>
                  <a:cs typeface="Proxima Nova"/>
                  <a:sym typeface="Proxima Nova"/>
                </a:rPr>
                <a:t>9</a:t>
              </a:r>
              <a:endParaRPr b="1" sz="24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1" name="Shape 7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2" name="Google Shape;7552;p576"/>
          <p:cNvSpPr txBox="1"/>
          <p:nvPr>
            <p:ph type="title"/>
          </p:nvPr>
        </p:nvSpPr>
        <p:spPr>
          <a:xfrm>
            <a:off x="745250" y="632125"/>
            <a:ext cx="7632000" cy="5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Warm-Up: Crack the Code!</a:t>
            </a:r>
            <a:endParaRPr/>
          </a:p>
        </p:txBody>
      </p:sp>
      <p:sp>
        <p:nvSpPr>
          <p:cNvPr id="7553" name="Google Shape;7553;p576"/>
          <p:cNvSpPr txBox="1"/>
          <p:nvPr/>
        </p:nvSpPr>
        <p:spPr>
          <a:xfrm>
            <a:off x="1001900" y="1517125"/>
            <a:ext cx="7118700" cy="28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How could we write a program in Swift </a:t>
            </a:r>
            <a:b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24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to play this game?</a:t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7" name="Shape 7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8" name="Google Shape;7558;p577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Operators</a:t>
            </a:r>
            <a:endParaRPr/>
          </a:p>
        </p:txBody>
      </p:sp>
      <p:sp>
        <p:nvSpPr>
          <p:cNvPr id="7559" name="Google Shape;7559;p577"/>
          <p:cNvSpPr txBox="1"/>
          <p:nvPr>
            <p:ph idx="1" type="body"/>
          </p:nvPr>
        </p:nvSpPr>
        <p:spPr>
          <a:xfrm>
            <a:off x="376675" y="1534250"/>
            <a:ext cx="4896900" cy="3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write </a:t>
            </a:r>
            <a:r>
              <a:rPr b="1" lang="en" sz="2000"/>
              <a:t>expressions </a:t>
            </a:r>
            <a:r>
              <a:rPr lang="en" sz="2000"/>
              <a:t>to compare 2 values against each other.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are able to compare two values by using </a:t>
            </a:r>
            <a:r>
              <a:rPr b="1" lang="en" sz="2000"/>
              <a:t>comparison operators. 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Each </a:t>
            </a:r>
            <a:r>
              <a:rPr b="1" lang="en" sz="2000"/>
              <a:t>expression </a:t>
            </a:r>
            <a:r>
              <a:rPr lang="en" sz="2000"/>
              <a:t>is evaluated to a </a:t>
            </a:r>
            <a:r>
              <a:rPr b="1" lang="en" sz="2000"/>
              <a:t>boolean </a:t>
            </a:r>
            <a:r>
              <a:rPr lang="en" sz="2000"/>
              <a:t>(boo-lee-uhn), </a:t>
            </a:r>
            <a:r>
              <a:rPr b="1" lang="en" sz="2000"/>
              <a:t>true </a:t>
            </a:r>
            <a:r>
              <a:rPr lang="en" sz="2000"/>
              <a:t>or </a:t>
            </a:r>
            <a:r>
              <a:rPr b="1" lang="en" sz="2000"/>
              <a:t>false.</a:t>
            </a:r>
            <a:endParaRPr sz="2000"/>
          </a:p>
        </p:txBody>
      </p:sp>
      <p:sp>
        <p:nvSpPr>
          <p:cNvPr id="7560" name="Google Shape;7560;p577"/>
          <p:cNvSpPr txBox="1"/>
          <p:nvPr/>
        </p:nvSpPr>
        <p:spPr>
          <a:xfrm>
            <a:off x="6055175" y="687450"/>
            <a:ext cx="2835000" cy="376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false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false</a:t>
            </a:r>
            <a:endParaRPr b="1">
              <a:solidFill>
                <a:srgbClr val="8E90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90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>
              <a:solidFill>
                <a:srgbClr val="8E908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4" name="Shape 7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5" name="Google Shape;7565;p578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Comparison Operators</a:t>
            </a:r>
            <a:endParaRPr/>
          </a:p>
        </p:txBody>
      </p:sp>
      <p:sp>
        <p:nvSpPr>
          <p:cNvPr id="7566" name="Google Shape;7566;p578"/>
          <p:cNvSpPr txBox="1"/>
          <p:nvPr/>
        </p:nvSpPr>
        <p:spPr>
          <a:xfrm>
            <a:off x="6055175" y="687450"/>
            <a:ext cx="2835000" cy="3768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false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false</a:t>
            </a:r>
            <a:endParaRPr b="1">
              <a:solidFill>
                <a:srgbClr val="8E90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908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b="1" lang="en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endParaRPr b="1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>
              <a:solidFill>
                <a:srgbClr val="8E908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67" name="Google Shape;7567;p578"/>
          <p:cNvSpPr txBox="1"/>
          <p:nvPr/>
        </p:nvSpPr>
        <p:spPr>
          <a:xfrm>
            <a:off x="380150" y="1400950"/>
            <a:ext cx="660000" cy="28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2100">
                <a:solidFill>
                  <a:srgbClr val="EB575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100">
              <a:solidFill>
                <a:srgbClr val="EB57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5757"/>
                </a:solidFill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endParaRPr>
              <a:solidFill>
                <a:srgbClr val="EB57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solidFill>
                  <a:srgbClr val="EB5757"/>
                </a:solidFill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endParaRPr>
              <a:solidFill>
                <a:srgbClr val="EB57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5757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>
              <a:solidFill>
                <a:srgbClr val="EB57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&lt;=</a:t>
            </a:r>
            <a:r>
              <a:rPr lang="en">
                <a:solidFill>
                  <a:srgbClr val="EB575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EB57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5757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>
              <a:solidFill>
                <a:srgbClr val="EB57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&gt;=</a:t>
            </a:r>
            <a:r>
              <a:rPr lang="en">
                <a:solidFill>
                  <a:srgbClr val="EB5757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solidFill>
                <a:srgbClr val="EB57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5757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>
              <a:solidFill>
                <a:srgbClr val="EB5757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>
                <a:solidFill>
                  <a:srgbClr val="EB5757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endParaRPr>
              <a:solidFill>
                <a:srgbClr val="EB575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68" name="Google Shape;7568;p578"/>
          <p:cNvSpPr txBox="1"/>
          <p:nvPr/>
        </p:nvSpPr>
        <p:spPr>
          <a:xfrm>
            <a:off x="1040150" y="1435575"/>
            <a:ext cx="36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Less Than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69" name="Google Shape;7569;p578"/>
          <p:cNvSpPr txBox="1"/>
          <p:nvPr/>
        </p:nvSpPr>
        <p:spPr>
          <a:xfrm>
            <a:off x="1040150" y="1937425"/>
            <a:ext cx="36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Greater Than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70" name="Google Shape;7570;p578"/>
          <p:cNvSpPr txBox="1"/>
          <p:nvPr/>
        </p:nvSpPr>
        <p:spPr>
          <a:xfrm>
            <a:off x="1040150" y="2499725"/>
            <a:ext cx="36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Less Than or Equal To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71" name="Google Shape;7571;p578"/>
          <p:cNvSpPr txBox="1"/>
          <p:nvPr/>
        </p:nvSpPr>
        <p:spPr>
          <a:xfrm>
            <a:off x="1040150" y="2985825"/>
            <a:ext cx="36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Greater Than or Equal To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72" name="Google Shape;7572;p578"/>
          <p:cNvSpPr txBox="1"/>
          <p:nvPr/>
        </p:nvSpPr>
        <p:spPr>
          <a:xfrm>
            <a:off x="1040150" y="3487675"/>
            <a:ext cx="366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Equal To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3" name="Shape 5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4" name="Google Shape;5654;p4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5" name="Google Shape;5655;p40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656" name="Google Shape;5656;p408"/>
          <p:cNvGrpSpPr/>
          <p:nvPr/>
        </p:nvGrpSpPr>
        <p:grpSpPr>
          <a:xfrm>
            <a:off x="1504000" y="1346201"/>
            <a:ext cx="1534001" cy="536574"/>
            <a:chOff x="686125" y="679651"/>
            <a:chExt cx="1534001" cy="536574"/>
          </a:xfrm>
        </p:grpSpPr>
        <p:pic>
          <p:nvPicPr>
            <p:cNvPr id="5657" name="Google Shape;5657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8" name="Google Shape;5658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9" name="Google Shape;5659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0" name="Google Shape;5660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1" name="Google Shape;5661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62" name="Google Shape;5662;p408"/>
          <p:cNvGrpSpPr/>
          <p:nvPr/>
        </p:nvGrpSpPr>
        <p:grpSpPr>
          <a:xfrm>
            <a:off x="3038000" y="1346201"/>
            <a:ext cx="1534001" cy="536574"/>
            <a:chOff x="686125" y="679651"/>
            <a:chExt cx="1534001" cy="536574"/>
          </a:xfrm>
        </p:grpSpPr>
        <p:pic>
          <p:nvPicPr>
            <p:cNvPr id="5663" name="Google Shape;5663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4" name="Google Shape;5664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5" name="Google Shape;5665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6" name="Google Shape;5666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7" name="Google Shape;5667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68" name="Google Shape;5668;p408"/>
          <p:cNvGrpSpPr/>
          <p:nvPr/>
        </p:nvGrpSpPr>
        <p:grpSpPr>
          <a:xfrm>
            <a:off x="1504000" y="1882776"/>
            <a:ext cx="1534001" cy="536574"/>
            <a:chOff x="686125" y="679651"/>
            <a:chExt cx="1534001" cy="536574"/>
          </a:xfrm>
        </p:grpSpPr>
        <p:pic>
          <p:nvPicPr>
            <p:cNvPr id="5669" name="Google Shape;5669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0" name="Google Shape;5670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1" name="Google Shape;5671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2" name="Google Shape;5672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3" name="Google Shape;5673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74" name="Google Shape;5674;p408"/>
          <p:cNvGrpSpPr/>
          <p:nvPr/>
        </p:nvGrpSpPr>
        <p:grpSpPr>
          <a:xfrm>
            <a:off x="3038000" y="1882776"/>
            <a:ext cx="1534001" cy="536574"/>
            <a:chOff x="686125" y="679651"/>
            <a:chExt cx="1534001" cy="536574"/>
          </a:xfrm>
        </p:grpSpPr>
        <p:pic>
          <p:nvPicPr>
            <p:cNvPr id="5675" name="Google Shape;5675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6" name="Google Shape;5676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7" name="Google Shape;5677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8" name="Google Shape;5678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9" name="Google Shape;5679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80" name="Google Shape;5680;p408"/>
          <p:cNvGrpSpPr/>
          <p:nvPr/>
        </p:nvGrpSpPr>
        <p:grpSpPr>
          <a:xfrm>
            <a:off x="1504000" y="2419351"/>
            <a:ext cx="1534001" cy="536574"/>
            <a:chOff x="686125" y="679651"/>
            <a:chExt cx="1534001" cy="536574"/>
          </a:xfrm>
        </p:grpSpPr>
        <p:pic>
          <p:nvPicPr>
            <p:cNvPr id="5681" name="Google Shape;5681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2" name="Google Shape;5682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3" name="Google Shape;5683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4" name="Google Shape;5684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5" name="Google Shape;5685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86" name="Google Shape;5686;p408"/>
          <p:cNvGrpSpPr/>
          <p:nvPr/>
        </p:nvGrpSpPr>
        <p:grpSpPr>
          <a:xfrm>
            <a:off x="3038000" y="2419351"/>
            <a:ext cx="1534001" cy="536574"/>
            <a:chOff x="686125" y="679651"/>
            <a:chExt cx="1534001" cy="536574"/>
          </a:xfrm>
        </p:grpSpPr>
        <p:pic>
          <p:nvPicPr>
            <p:cNvPr id="5687" name="Google Shape;5687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8" name="Google Shape;5688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9" name="Google Shape;5689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0" name="Google Shape;5690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1" name="Google Shape;5691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92" name="Google Shape;5692;p408"/>
          <p:cNvGrpSpPr/>
          <p:nvPr/>
        </p:nvGrpSpPr>
        <p:grpSpPr>
          <a:xfrm>
            <a:off x="1504000" y="2955926"/>
            <a:ext cx="1534001" cy="536574"/>
            <a:chOff x="686125" y="679651"/>
            <a:chExt cx="1534001" cy="536574"/>
          </a:xfrm>
        </p:grpSpPr>
        <p:pic>
          <p:nvPicPr>
            <p:cNvPr id="5693" name="Google Shape;5693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4" name="Google Shape;5694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5" name="Google Shape;5695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6" name="Google Shape;5696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7" name="Google Shape;5697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98" name="Google Shape;5698;p408"/>
          <p:cNvGrpSpPr/>
          <p:nvPr/>
        </p:nvGrpSpPr>
        <p:grpSpPr>
          <a:xfrm>
            <a:off x="3038000" y="2955926"/>
            <a:ext cx="1534001" cy="536574"/>
            <a:chOff x="686125" y="679651"/>
            <a:chExt cx="1534001" cy="536574"/>
          </a:xfrm>
        </p:grpSpPr>
        <p:pic>
          <p:nvPicPr>
            <p:cNvPr id="5699" name="Google Shape;5699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0" name="Google Shape;5700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1" name="Google Shape;5701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2" name="Google Shape;5702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3" name="Google Shape;5703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04" name="Google Shape;5704;p408"/>
          <p:cNvGrpSpPr/>
          <p:nvPr/>
        </p:nvGrpSpPr>
        <p:grpSpPr>
          <a:xfrm>
            <a:off x="4572000" y="1346201"/>
            <a:ext cx="1534001" cy="536574"/>
            <a:chOff x="686125" y="679651"/>
            <a:chExt cx="1534001" cy="536574"/>
          </a:xfrm>
        </p:grpSpPr>
        <p:pic>
          <p:nvPicPr>
            <p:cNvPr id="5705" name="Google Shape;5705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6" name="Google Shape;5706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7" name="Google Shape;5707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8" name="Google Shape;5708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9" name="Google Shape;5709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0" name="Google Shape;5710;p408"/>
          <p:cNvGrpSpPr/>
          <p:nvPr/>
        </p:nvGrpSpPr>
        <p:grpSpPr>
          <a:xfrm>
            <a:off x="6106000" y="1346201"/>
            <a:ext cx="1534001" cy="536574"/>
            <a:chOff x="686125" y="679651"/>
            <a:chExt cx="1534001" cy="536574"/>
          </a:xfrm>
        </p:grpSpPr>
        <p:pic>
          <p:nvPicPr>
            <p:cNvPr id="5711" name="Google Shape;5711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2" name="Google Shape;5712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3" name="Google Shape;5713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4" name="Google Shape;5714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5" name="Google Shape;5715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6" name="Google Shape;5716;p408"/>
          <p:cNvGrpSpPr/>
          <p:nvPr/>
        </p:nvGrpSpPr>
        <p:grpSpPr>
          <a:xfrm>
            <a:off x="4572000" y="1882776"/>
            <a:ext cx="1534001" cy="536574"/>
            <a:chOff x="686125" y="679651"/>
            <a:chExt cx="1534001" cy="536574"/>
          </a:xfrm>
        </p:grpSpPr>
        <p:pic>
          <p:nvPicPr>
            <p:cNvPr id="5717" name="Google Shape;5717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8" name="Google Shape;5718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9" name="Google Shape;5719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0" name="Google Shape;5720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1" name="Google Shape;5721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2" name="Google Shape;5722;p408"/>
          <p:cNvGrpSpPr/>
          <p:nvPr/>
        </p:nvGrpSpPr>
        <p:grpSpPr>
          <a:xfrm>
            <a:off x="6106000" y="1882776"/>
            <a:ext cx="1534001" cy="536574"/>
            <a:chOff x="686125" y="679651"/>
            <a:chExt cx="1534001" cy="536574"/>
          </a:xfrm>
        </p:grpSpPr>
        <p:pic>
          <p:nvPicPr>
            <p:cNvPr id="5723" name="Google Shape;5723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4" name="Google Shape;5724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5" name="Google Shape;5725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6" name="Google Shape;5726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7" name="Google Shape;5727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28" name="Google Shape;5728;p408"/>
          <p:cNvGrpSpPr/>
          <p:nvPr/>
        </p:nvGrpSpPr>
        <p:grpSpPr>
          <a:xfrm>
            <a:off x="4572000" y="2419351"/>
            <a:ext cx="1534001" cy="536574"/>
            <a:chOff x="686125" y="679651"/>
            <a:chExt cx="1534001" cy="536574"/>
          </a:xfrm>
        </p:grpSpPr>
        <p:pic>
          <p:nvPicPr>
            <p:cNvPr id="5729" name="Google Shape;5729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0" name="Google Shape;5730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1" name="Google Shape;5731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2" name="Google Shape;5732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3" name="Google Shape;5733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34" name="Google Shape;5734;p408"/>
          <p:cNvGrpSpPr/>
          <p:nvPr/>
        </p:nvGrpSpPr>
        <p:grpSpPr>
          <a:xfrm>
            <a:off x="6106000" y="2419351"/>
            <a:ext cx="1534001" cy="536574"/>
            <a:chOff x="686125" y="679651"/>
            <a:chExt cx="1534001" cy="536574"/>
          </a:xfrm>
        </p:grpSpPr>
        <p:pic>
          <p:nvPicPr>
            <p:cNvPr id="5735" name="Google Shape;5735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6" name="Google Shape;5736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7" name="Google Shape;5737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8" name="Google Shape;5738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9" name="Google Shape;5739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0" name="Google Shape;5740;p408"/>
          <p:cNvGrpSpPr/>
          <p:nvPr/>
        </p:nvGrpSpPr>
        <p:grpSpPr>
          <a:xfrm>
            <a:off x="4572000" y="2955926"/>
            <a:ext cx="1534001" cy="536574"/>
            <a:chOff x="686125" y="679651"/>
            <a:chExt cx="1534001" cy="536574"/>
          </a:xfrm>
        </p:grpSpPr>
        <p:pic>
          <p:nvPicPr>
            <p:cNvPr id="5741" name="Google Shape;5741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2" name="Google Shape;5742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3" name="Google Shape;5743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4" name="Google Shape;5744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5" name="Google Shape;5745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6" name="Google Shape;5746;p408"/>
          <p:cNvGrpSpPr/>
          <p:nvPr/>
        </p:nvGrpSpPr>
        <p:grpSpPr>
          <a:xfrm>
            <a:off x="6106000" y="2955926"/>
            <a:ext cx="1534001" cy="536574"/>
            <a:chOff x="686125" y="679651"/>
            <a:chExt cx="1534001" cy="536574"/>
          </a:xfrm>
        </p:grpSpPr>
        <p:pic>
          <p:nvPicPr>
            <p:cNvPr id="5747" name="Google Shape;5747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8" name="Google Shape;5748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9" name="Google Shape;5749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0" name="Google Shape;5750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1" name="Google Shape;5751;p408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52" name="Google Shape;5752;p408"/>
          <p:cNvSpPr/>
          <p:nvPr/>
        </p:nvSpPr>
        <p:spPr>
          <a:xfrm>
            <a:off x="1363675" y="1143325"/>
            <a:ext cx="6438900" cy="2523900"/>
          </a:xfrm>
          <a:prstGeom prst="roundRect">
            <a:avLst>
              <a:gd fmla="val 10064" name="adj"/>
            </a:avLst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753" name="Google Shape;5753;p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475" y="208200"/>
            <a:ext cx="1688402" cy="1104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54" name="Google Shape;5754;p408"/>
          <p:cNvGrpSpPr/>
          <p:nvPr/>
        </p:nvGrpSpPr>
        <p:grpSpPr>
          <a:xfrm>
            <a:off x="6686350" y="347900"/>
            <a:ext cx="2197500" cy="1418400"/>
            <a:chOff x="5745175" y="3021500"/>
            <a:chExt cx="2197500" cy="1418400"/>
          </a:xfrm>
        </p:grpSpPr>
        <p:sp>
          <p:nvSpPr>
            <p:cNvPr id="5755" name="Google Shape;5755;p408"/>
            <p:cNvSpPr/>
            <p:nvPr/>
          </p:nvSpPr>
          <p:spPr>
            <a:xfrm>
              <a:off x="5745175" y="3021500"/>
              <a:ext cx="2197500" cy="1418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5756" name="Google Shape;5756;p408" title="neonyellow-person.png"/>
            <p:cNvPicPr preferRelativeResize="0"/>
            <p:nvPr/>
          </p:nvPicPr>
          <p:blipFill rotWithShape="1">
            <a:blip r:embed="rId6">
              <a:alphaModFix/>
            </a:blip>
            <a:srcRect b="11724" l="32220" r="25802" t="11239"/>
            <a:stretch/>
          </p:blipFill>
          <p:spPr>
            <a:xfrm>
              <a:off x="6162962" y="3133800"/>
              <a:ext cx="650449" cy="119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7" name="Google Shape;5757;p408" title="neonyellow-person.png"/>
            <p:cNvPicPr preferRelativeResize="0"/>
            <p:nvPr/>
          </p:nvPicPr>
          <p:blipFill rotWithShape="1">
            <a:blip r:embed="rId6">
              <a:alphaModFix/>
            </a:blip>
            <a:srcRect b="11724" l="32220" r="25802" t="11239"/>
            <a:stretch/>
          </p:blipFill>
          <p:spPr>
            <a:xfrm>
              <a:off x="6874450" y="3133800"/>
              <a:ext cx="650449" cy="1193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6" name="Shape 7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" name="Google Shape;7577;p579"/>
          <p:cNvSpPr txBox="1"/>
          <p:nvPr>
            <p:ph type="title"/>
          </p:nvPr>
        </p:nvSpPr>
        <p:spPr>
          <a:xfrm>
            <a:off x="644125" y="1127200"/>
            <a:ext cx="77922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 between == and =?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1" name="Shape 7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2" name="Google Shape;7582;p580"/>
          <p:cNvSpPr txBox="1"/>
          <p:nvPr>
            <p:ph idx="1" type="subTitle"/>
          </p:nvPr>
        </p:nvSpPr>
        <p:spPr>
          <a:xfrm>
            <a:off x="952500" y="2693300"/>
            <a:ext cx="7193100" cy="19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The equal-to operator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(==)</a:t>
            </a:r>
            <a:r>
              <a:rPr lang="en" sz="2200">
                <a:solidFill>
                  <a:srgbClr val="000000"/>
                </a:solidFill>
              </a:rPr>
              <a:t> </a:t>
            </a:r>
            <a:r>
              <a:rPr b="1" lang="en" sz="2200">
                <a:solidFill>
                  <a:srgbClr val="000000"/>
                </a:solidFill>
              </a:rPr>
              <a:t>checks</a:t>
            </a:r>
            <a:r>
              <a:rPr lang="en" sz="2200">
                <a:solidFill>
                  <a:srgbClr val="000000"/>
                </a:solidFill>
              </a:rPr>
              <a:t> </a:t>
            </a:r>
            <a:br>
              <a:rPr lang="en" sz="2200">
                <a:solidFill>
                  <a:srgbClr val="000000"/>
                </a:solidFill>
              </a:rPr>
            </a:br>
            <a:r>
              <a:rPr lang="en" sz="2200">
                <a:solidFill>
                  <a:srgbClr val="000000"/>
                </a:solidFill>
              </a:rPr>
              <a:t>if two pieces of data are equal to each other. 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</a:rPr>
              <a:t>The assignment operator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(=)</a:t>
            </a:r>
            <a:r>
              <a:rPr lang="en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2200">
                <a:solidFill>
                  <a:srgbClr val="000000"/>
                </a:solidFill>
              </a:rPr>
              <a:t>assigns</a:t>
            </a:r>
            <a:r>
              <a:rPr lang="en" sz="2200">
                <a:solidFill>
                  <a:srgbClr val="000000"/>
                </a:solidFill>
              </a:rPr>
              <a:t> </a:t>
            </a:r>
            <a:br>
              <a:rPr lang="en" sz="2200">
                <a:solidFill>
                  <a:srgbClr val="000000"/>
                </a:solidFill>
              </a:rPr>
            </a:br>
            <a:r>
              <a:rPr lang="en" sz="2200">
                <a:solidFill>
                  <a:srgbClr val="000000"/>
                </a:solidFill>
              </a:rPr>
              <a:t>the value to a variable.</a:t>
            </a:r>
            <a:endParaRPr sz="2200"/>
          </a:p>
        </p:txBody>
      </p:sp>
      <p:sp>
        <p:nvSpPr>
          <p:cNvPr id="7583" name="Google Shape;7583;p580"/>
          <p:cNvSpPr txBox="1"/>
          <p:nvPr>
            <p:ph type="title"/>
          </p:nvPr>
        </p:nvSpPr>
        <p:spPr>
          <a:xfrm>
            <a:off x="644125" y="1127200"/>
            <a:ext cx="77922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 between == and =?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7" name="Shape 7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8" name="Google Shape;7588;p581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Explore: Operators</a:t>
            </a:r>
            <a:endParaRPr/>
          </a:p>
        </p:txBody>
      </p:sp>
      <p:sp>
        <p:nvSpPr>
          <p:cNvPr id="7589" name="Google Shape;7589;p581"/>
          <p:cNvSpPr txBox="1"/>
          <p:nvPr>
            <p:ph idx="1" type="body"/>
          </p:nvPr>
        </p:nvSpPr>
        <p:spPr>
          <a:xfrm>
            <a:off x="1023950" y="1238250"/>
            <a:ext cx="7359300" cy="8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Look at each expression below and the value it evaluates to.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Then, try to determine the function of the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(!=)</a:t>
            </a:r>
            <a:r>
              <a:rPr lang="en" sz="1800"/>
              <a:t>operator: </a:t>
            </a:r>
            <a:endParaRPr sz="1800"/>
          </a:p>
        </p:txBody>
      </p:sp>
      <p:sp>
        <p:nvSpPr>
          <p:cNvPr id="7590" name="Google Shape;7590;p581"/>
          <p:cNvSpPr txBox="1"/>
          <p:nvPr/>
        </p:nvSpPr>
        <p:spPr>
          <a:xfrm>
            <a:off x="1023950" y="2164100"/>
            <a:ext cx="1952700" cy="282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false</a:t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 sz="2200">
              <a:solidFill>
                <a:srgbClr val="F5871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4" name="Shape 7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5" name="Google Shape;7595;p582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Explore: Takeaway</a:t>
            </a:r>
            <a:endParaRPr/>
          </a:p>
        </p:txBody>
      </p:sp>
      <p:sp>
        <p:nvSpPr>
          <p:cNvPr id="7596" name="Google Shape;7596;p582"/>
          <p:cNvSpPr txBox="1"/>
          <p:nvPr>
            <p:ph idx="1" type="body"/>
          </p:nvPr>
        </p:nvSpPr>
        <p:spPr>
          <a:xfrm>
            <a:off x="1023950" y="1238250"/>
            <a:ext cx="7359300" cy="9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Look at each expression below and the value it evaluates to.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Then, try to determine the function of the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!= </a:t>
            </a:r>
            <a:r>
              <a:rPr lang="en" sz="1800"/>
              <a:t>operator: </a:t>
            </a:r>
            <a:endParaRPr sz="1800"/>
          </a:p>
        </p:txBody>
      </p:sp>
      <p:sp>
        <p:nvSpPr>
          <p:cNvPr id="7597" name="Google Shape;7597;p582"/>
          <p:cNvSpPr txBox="1"/>
          <p:nvPr/>
        </p:nvSpPr>
        <p:spPr>
          <a:xfrm>
            <a:off x="3187475" y="2166875"/>
            <a:ext cx="2598900" cy="165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b="1"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not equal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operator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Checks if two values are not equal. 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The opposite of the  </a:t>
            </a:r>
            <a:r>
              <a:rPr b="1" lang="en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" sz="15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operator</a:t>
            </a:r>
            <a:r>
              <a:rPr lang="en" sz="15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98" name="Google Shape;7598;p582"/>
          <p:cNvSpPr txBox="1"/>
          <p:nvPr/>
        </p:nvSpPr>
        <p:spPr>
          <a:xfrm>
            <a:off x="1023950" y="2166875"/>
            <a:ext cx="1952700" cy="2826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false</a:t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b="1" lang="en" sz="22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2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endParaRPr b="1" sz="22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true</a:t>
            </a:r>
            <a:endParaRPr b="1" sz="2200">
              <a:solidFill>
                <a:srgbClr val="F5871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2" name="Shape 7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3" name="Google Shape;7603;p583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Variables</a:t>
            </a:r>
            <a:endParaRPr/>
          </a:p>
        </p:txBody>
      </p:sp>
      <p:sp>
        <p:nvSpPr>
          <p:cNvPr id="7604" name="Google Shape;7604;p583"/>
          <p:cNvSpPr txBox="1"/>
          <p:nvPr/>
        </p:nvSpPr>
        <p:spPr>
          <a:xfrm>
            <a:off x="198575" y="1201375"/>
            <a:ext cx="2294400" cy="3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Comparison operators can also be used to compare variables.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It is the value stored in the variable that is evaluated.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7605" name="Google Shape;7605;p583"/>
          <p:cNvGraphicFramePr/>
          <p:nvPr/>
        </p:nvGraphicFramePr>
        <p:xfrm>
          <a:off x="2695375" y="1247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{F14E5A1C-C8FF-40E6-A817-B3F80BA17AEB}</a:tableStyleId>
              </a:tblPr>
              <a:tblGrid>
                <a:gridCol w="3236025"/>
                <a:gridCol w="3014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8959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language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"</a:t>
                      </a:r>
                      <a:r>
                        <a:rPr b="1" lang="en" sz="18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Swift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language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"</a:t>
                      </a:r>
                      <a:r>
                        <a:rPr b="1" lang="en" sz="18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swift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8E908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//-&gt; false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language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"</a:t>
                      </a:r>
                      <a:r>
                        <a:rPr b="1" lang="en" sz="18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Swift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8E908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//-&gt; true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b="1" lang="en" sz="18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swift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 </a:t>
                      </a:r>
                      <a:r>
                        <a:rPr b="1" lang="en" sz="1800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language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8E908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//-&gt; false</a:t>
                      </a:r>
                      <a:endParaRPr b="1" sz="19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8959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year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F5871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2025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8959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nextYear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F5871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2026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year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F5871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2000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8E908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//-&gt; true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year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!=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F5871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2019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8E908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//-&gt; true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year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b="1" lang="en" sz="18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8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nextYear</a:t>
                      </a:r>
                      <a:endParaRPr b="1" sz="18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8E908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//-&gt; true</a:t>
                      </a:r>
                      <a:endParaRPr b="1" sz="19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9" name="Shape 7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0" name="Google Shape;7610;p584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34375"/>
              <a:buFont typeface="Arial"/>
              <a:buNone/>
            </a:pPr>
            <a:r>
              <a:rPr lang="en"/>
              <a:t>Try-It | Comparison Operators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1" name="Google Shape;7611;p584"/>
          <p:cNvSpPr txBox="1"/>
          <p:nvPr>
            <p:ph idx="4294967295" type="body"/>
          </p:nvPr>
        </p:nvSpPr>
        <p:spPr>
          <a:xfrm>
            <a:off x="260775" y="1207450"/>
            <a:ext cx="8625900" cy="37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Declare two variables (</a:t>
            </a:r>
            <a:r>
              <a:rPr b="1" lang="en" sz="1400">
                <a:solidFill>
                  <a:srgbClr val="D55550"/>
                </a:solidFill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en" sz="1400"/>
              <a:t> and </a:t>
            </a:r>
            <a:r>
              <a:rPr b="1" lang="en" sz="1400">
                <a:solidFill>
                  <a:srgbClr val="D55550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400"/>
              <a:t>) and assign them the appropriate values. </a:t>
            </a:r>
            <a:br>
              <a:rPr lang="en" sz="1400"/>
            </a:br>
            <a:r>
              <a:rPr lang="en" sz="1400"/>
              <a:t>Generally, you declare variables at the top of a code file.</a:t>
            </a:r>
            <a:endParaRPr sz="14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Remember to use print() to print your output to the console. Check for the following things: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Is your name the same as </a:t>
            </a:r>
            <a:r>
              <a:rPr b="1" lang="en" sz="1400">
                <a:solidFill>
                  <a:srgbClr val="D55550"/>
                </a:solidFill>
                <a:latin typeface="Courier New"/>
                <a:ea typeface="Courier New"/>
                <a:cs typeface="Courier New"/>
                <a:sym typeface="Courier New"/>
              </a:rPr>
              <a:t>"Karlie"</a:t>
            </a:r>
            <a:r>
              <a:rPr lang="en" sz="1400"/>
              <a:t>?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Is your age the same as </a:t>
            </a:r>
            <a:r>
              <a:rPr b="1" lang="en" sz="1400">
                <a:solidFill>
                  <a:srgbClr val="D55550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400"/>
              <a:t>?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Is your age not the same as </a:t>
            </a:r>
            <a:r>
              <a:rPr b="1" lang="en" sz="1400">
                <a:solidFill>
                  <a:srgbClr val="D55550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400"/>
              <a:t>?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Is your age greater than </a:t>
            </a:r>
            <a:r>
              <a:rPr b="1" lang="en" sz="1400">
                <a:solidFill>
                  <a:srgbClr val="D55550"/>
                </a:solidFill>
                <a:latin typeface="Courier New"/>
                <a:ea typeface="Courier New"/>
                <a:cs typeface="Courier New"/>
                <a:sym typeface="Courier New"/>
              </a:rPr>
              <a:t>7</a:t>
            </a:r>
            <a:r>
              <a:rPr lang="en" sz="1400"/>
              <a:t>?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Is your age less than or equal to </a:t>
            </a:r>
            <a:r>
              <a:rPr b="1" lang="en" sz="1400">
                <a:solidFill>
                  <a:srgbClr val="D55550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400"/>
              <a:t>?</a:t>
            </a:r>
            <a:endParaRPr sz="14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1400"/>
              <a:t>Medium Challenge 🌶🌶 </a:t>
            </a:r>
            <a:r>
              <a:rPr lang="en" sz="1400"/>
              <a:t>Have you ever tried to create a password, but the application </a:t>
            </a:r>
            <a:br>
              <a:rPr lang="en" sz="1400"/>
            </a:br>
            <a:r>
              <a:rPr lang="en" sz="1400"/>
              <a:t>told you it needs to be at least 8 characters? Time to solve a real-world challenge!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 sz="1400"/>
              <a:t>Declare a new variable called </a:t>
            </a:r>
            <a:r>
              <a:rPr b="1" lang="en" sz="1400">
                <a:solidFill>
                  <a:srgbClr val="D55550"/>
                </a:solidFill>
                <a:latin typeface="Courier New"/>
                <a:ea typeface="Courier New"/>
                <a:cs typeface="Courier New"/>
                <a:sym typeface="Courier New"/>
              </a:rPr>
              <a:t>fakePassword</a:t>
            </a:r>
            <a:r>
              <a:rPr lang="en" sz="1400"/>
              <a:t> and assign it to a string of your choice.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 sz="1400"/>
              <a:t>Then, check that </a:t>
            </a:r>
            <a:r>
              <a:rPr b="1" lang="en" sz="1400">
                <a:solidFill>
                  <a:srgbClr val="D55550"/>
                </a:solidFill>
                <a:latin typeface="Courier New"/>
                <a:ea typeface="Courier New"/>
                <a:cs typeface="Courier New"/>
                <a:sym typeface="Courier New"/>
              </a:rPr>
              <a:t>fakePassword</a:t>
            </a:r>
            <a:r>
              <a:rPr lang="en" sz="1400"/>
              <a:t> is at least 8 characters long.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 sz="1400"/>
              <a:t>Change the value assigned to </a:t>
            </a:r>
            <a:r>
              <a:rPr b="1" lang="en" sz="1400">
                <a:solidFill>
                  <a:srgbClr val="D55550"/>
                </a:solidFill>
                <a:latin typeface="Courier New"/>
                <a:ea typeface="Courier New"/>
                <a:cs typeface="Courier New"/>
                <a:sym typeface="Courier New"/>
              </a:rPr>
              <a:t>fakePassword</a:t>
            </a:r>
            <a:r>
              <a:rPr lang="en" sz="1400"/>
              <a:t> to make sure it's working as expected.</a:t>
            </a:r>
            <a:endParaRPr sz="1400"/>
          </a:p>
        </p:txBody>
      </p:sp>
      <p:grpSp>
        <p:nvGrpSpPr>
          <p:cNvPr id="7612" name="Google Shape;7612;p584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613" name="Google Shape;7613;p584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14" name="Google Shape;7614;p584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15" name="Google Shape;7615;p584" title="3min-Pink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100" y="2395600"/>
            <a:ext cx="2146579" cy="12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9" name="Shape 7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0" name="Google Shape;7620;p585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/>
              <a:t>Break Break</a:t>
            </a:r>
            <a:endParaRPr sz="4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Step away if you really need to – we’re going to power through!</a:t>
            </a:r>
            <a:endParaRPr sz="4000"/>
          </a:p>
        </p:txBody>
      </p:sp>
      <p:sp>
        <p:nvSpPr>
          <p:cNvPr id="7621" name="Google Shape;7621;p5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5" name="Shape 7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6" name="Google Shape;7626;p586"/>
          <p:cNvSpPr txBox="1"/>
          <p:nvPr>
            <p:ph idx="1" type="subTitle"/>
          </p:nvPr>
        </p:nvSpPr>
        <p:spPr>
          <a:xfrm>
            <a:off x="952500" y="2786075"/>
            <a:ext cx="7193100" cy="13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2100"/>
              <a:t>Conditional statements</a:t>
            </a:r>
            <a:r>
              <a:rPr lang="en" sz="2100"/>
              <a:t> instruct our program to do something only if a certain condition is met. </a:t>
            </a:r>
            <a:endParaRPr/>
          </a:p>
        </p:txBody>
      </p:sp>
      <p:sp>
        <p:nvSpPr>
          <p:cNvPr id="7627" name="Google Shape;7627;p586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Conditional statements?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1" name="Shape 7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2" name="Google Shape;7632;p587"/>
          <p:cNvSpPr/>
          <p:nvPr/>
        </p:nvSpPr>
        <p:spPr>
          <a:xfrm>
            <a:off x="1353700" y="4089400"/>
            <a:ext cx="6523800" cy="909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33" name="Google Shape;7633;p587"/>
          <p:cNvSpPr txBox="1"/>
          <p:nvPr>
            <p:ph type="title"/>
          </p:nvPr>
        </p:nvSpPr>
        <p:spPr>
          <a:xfrm>
            <a:off x="173000" y="79850"/>
            <a:ext cx="87501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Decisions IRL vs Programming</a:t>
            </a:r>
            <a:endParaRPr/>
          </a:p>
        </p:txBody>
      </p:sp>
      <p:sp>
        <p:nvSpPr>
          <p:cNvPr id="7634" name="Google Shape;7634;p587"/>
          <p:cNvSpPr txBox="1"/>
          <p:nvPr>
            <p:ph idx="3" type="body"/>
          </p:nvPr>
        </p:nvSpPr>
        <p:spPr>
          <a:xfrm>
            <a:off x="1057875" y="2368800"/>
            <a:ext cx="31107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600"/>
              <a:t>Am I hungry?</a:t>
            </a:r>
            <a:endParaRPr sz="1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600"/>
              <a:t>Yes → I’ll eat</a:t>
            </a:r>
            <a:endParaRPr sz="16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600"/>
              <a:t>No  → I won’t eat</a:t>
            </a:r>
            <a:endParaRPr sz="1600"/>
          </a:p>
        </p:txBody>
      </p:sp>
      <p:sp>
        <p:nvSpPr>
          <p:cNvPr id="7635" name="Google Shape;7635;p587"/>
          <p:cNvSpPr txBox="1"/>
          <p:nvPr>
            <p:ph idx="4" type="body"/>
          </p:nvPr>
        </p:nvSpPr>
        <p:spPr>
          <a:xfrm>
            <a:off x="4945525" y="2368800"/>
            <a:ext cx="3110700" cy="116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600"/>
              <a:t>Do you have an account?</a:t>
            </a:r>
            <a:endParaRPr sz="16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600"/>
              <a:t>Yes → Please log in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600"/>
              <a:t>No  → Please create an account</a:t>
            </a:r>
            <a:endParaRPr sz="1600"/>
          </a:p>
        </p:txBody>
      </p:sp>
      <p:sp>
        <p:nvSpPr>
          <p:cNvPr id="7636" name="Google Shape;7636;p587"/>
          <p:cNvSpPr/>
          <p:nvPr/>
        </p:nvSpPr>
        <p:spPr>
          <a:xfrm>
            <a:off x="1286150" y="4016575"/>
            <a:ext cx="6523800" cy="9093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37" name="Google Shape;7637;p587"/>
          <p:cNvSpPr txBox="1"/>
          <p:nvPr>
            <p:ph idx="1" type="subTitle"/>
          </p:nvPr>
        </p:nvSpPr>
        <p:spPr>
          <a:xfrm>
            <a:off x="105797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IRL Example</a:t>
            </a:r>
            <a:endParaRPr/>
          </a:p>
        </p:txBody>
      </p:sp>
      <p:sp>
        <p:nvSpPr>
          <p:cNvPr id="7638" name="Google Shape;7638;p587"/>
          <p:cNvSpPr txBox="1"/>
          <p:nvPr>
            <p:ph idx="2" type="subTitle"/>
          </p:nvPr>
        </p:nvSpPr>
        <p:spPr>
          <a:xfrm>
            <a:off x="4945525" y="1696750"/>
            <a:ext cx="3110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Programming Example</a:t>
            </a:r>
            <a:endParaRPr/>
          </a:p>
        </p:txBody>
      </p:sp>
      <p:sp>
        <p:nvSpPr>
          <p:cNvPr id="7639" name="Google Shape;7639;p587"/>
          <p:cNvSpPr txBox="1"/>
          <p:nvPr/>
        </p:nvSpPr>
        <p:spPr>
          <a:xfrm>
            <a:off x="1413449" y="4089400"/>
            <a:ext cx="63174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Can you think of some examples of apps that you like where the developers may have used conditionals?</a:t>
            </a:r>
            <a:endParaRPr b="1" sz="31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43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p588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5" name="Google Shape;7645;p588"/>
          <p:cNvSpPr txBox="1"/>
          <p:nvPr/>
        </p:nvSpPr>
        <p:spPr>
          <a:xfrm>
            <a:off x="166800" y="66925"/>
            <a:ext cx="77673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Conditional Statements</a:t>
            </a:r>
            <a:endParaRPr b="1" sz="3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46" name="Google Shape;7646;p588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647" name="Google Shape;7647;p588"/>
          <p:cNvSpPr txBox="1"/>
          <p:nvPr/>
        </p:nvSpPr>
        <p:spPr>
          <a:xfrm>
            <a:off x="2545025" y="1520125"/>
            <a:ext cx="5938800" cy="23193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4271AE"/>
                </a:solidFill>
                <a:latin typeface="Courier New"/>
                <a:ea typeface="Courier New"/>
                <a:cs typeface="Courier New"/>
                <a:sym typeface="Courier New"/>
              </a:rPr>
              <a:t>queen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b="1" lang="en" sz="20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Beyoncé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20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4271AE"/>
                </a:solidFill>
                <a:latin typeface="Courier New"/>
                <a:ea typeface="Courier New"/>
                <a:cs typeface="Courier New"/>
                <a:sym typeface="Courier New"/>
              </a:rPr>
              <a:t>queen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b="1" lang="en" sz="20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Beyoncé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0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000">
                <a:solidFill>
                  <a:srgbClr val="4271AE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20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You are correct!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0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000">
                <a:solidFill>
                  <a:srgbClr val="4271AE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20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Beyoncé is the only queen.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000">
              <a:solidFill>
                <a:srgbClr val="4D4D4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48" name="Google Shape;7648;p588"/>
          <p:cNvSpPr txBox="1"/>
          <p:nvPr/>
        </p:nvSpPr>
        <p:spPr>
          <a:xfrm>
            <a:off x="383225" y="1520125"/>
            <a:ext cx="1724700" cy="294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Conditionals statements can be thought of as a set of questions each with different possible outcomes.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Each outcome depends on the answer (true or false) to each question.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649" name="Google Shape;7649;p588"/>
          <p:cNvCxnSpPr/>
          <p:nvPr/>
        </p:nvCxnSpPr>
        <p:spPr>
          <a:xfrm>
            <a:off x="1833075" y="2267275"/>
            <a:ext cx="485100" cy="11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50" name="Google Shape;7650;p588"/>
          <p:cNvCxnSpPr/>
          <p:nvPr/>
        </p:nvCxnSpPr>
        <p:spPr>
          <a:xfrm flipH="1" rot="10800000">
            <a:off x="1813325" y="2847375"/>
            <a:ext cx="2477100" cy="96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51" name="Google Shape;7651;p588"/>
          <p:cNvCxnSpPr/>
          <p:nvPr/>
        </p:nvCxnSpPr>
        <p:spPr>
          <a:xfrm flipH="1" rot="10800000">
            <a:off x="1772200" y="3487750"/>
            <a:ext cx="2265900" cy="34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02" name="Shape 4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3" name="Google Shape;4803;p391"/>
          <p:cNvSpPr txBox="1"/>
          <p:nvPr>
            <p:ph type="ctrTitle"/>
          </p:nvPr>
        </p:nvSpPr>
        <p:spPr>
          <a:xfrm>
            <a:off x="5030375" y="272800"/>
            <a:ext cx="3912600" cy="378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Day 1!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61" name="Shape 5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2" name="Google Shape;5762;p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63" name="Google Shape;5763;p40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764" name="Google Shape;5764;p409"/>
          <p:cNvGrpSpPr/>
          <p:nvPr/>
        </p:nvGrpSpPr>
        <p:grpSpPr>
          <a:xfrm>
            <a:off x="408000" y="1114625"/>
            <a:ext cx="1897200" cy="2578200"/>
            <a:chOff x="408000" y="1267025"/>
            <a:chExt cx="1897200" cy="2578200"/>
          </a:xfrm>
        </p:grpSpPr>
        <p:grpSp>
          <p:nvGrpSpPr>
            <p:cNvPr id="5765" name="Google Shape;5765;p409"/>
            <p:cNvGrpSpPr/>
            <p:nvPr/>
          </p:nvGrpSpPr>
          <p:grpSpPr>
            <a:xfrm>
              <a:off x="589600" y="1498601"/>
              <a:ext cx="1534001" cy="2146299"/>
              <a:chOff x="742000" y="1498601"/>
              <a:chExt cx="1534001" cy="2146299"/>
            </a:xfrm>
          </p:grpSpPr>
          <p:grpSp>
            <p:nvGrpSpPr>
              <p:cNvPr id="5766" name="Google Shape;5766;p409"/>
              <p:cNvGrpSpPr/>
              <p:nvPr/>
            </p:nvGrpSpPr>
            <p:grpSpPr>
              <a:xfrm>
                <a:off x="7420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767" name="Google Shape;5767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68" name="Google Shape;5768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69" name="Google Shape;5769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70" name="Google Shape;5770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71" name="Google Shape;5771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72" name="Google Shape;5772;p409"/>
              <p:cNvGrpSpPr/>
              <p:nvPr/>
            </p:nvGrpSpPr>
            <p:grpSpPr>
              <a:xfrm>
                <a:off x="7420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773" name="Google Shape;5773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74" name="Google Shape;5774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75" name="Google Shape;5775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76" name="Google Shape;5776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77" name="Google Shape;5777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78" name="Google Shape;5778;p409"/>
              <p:cNvGrpSpPr/>
              <p:nvPr/>
            </p:nvGrpSpPr>
            <p:grpSpPr>
              <a:xfrm>
                <a:off x="7420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779" name="Google Shape;5779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80" name="Google Shape;5780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81" name="Google Shape;5781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82" name="Google Shape;5782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83" name="Google Shape;5783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84" name="Google Shape;5784;p409"/>
              <p:cNvGrpSpPr/>
              <p:nvPr/>
            </p:nvGrpSpPr>
            <p:grpSpPr>
              <a:xfrm>
                <a:off x="7420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785" name="Google Shape;5785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86" name="Google Shape;5786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87" name="Google Shape;5787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88" name="Google Shape;5788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89" name="Google Shape;5789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790" name="Google Shape;5790;p409"/>
            <p:cNvSpPr/>
            <p:nvPr/>
          </p:nvSpPr>
          <p:spPr>
            <a:xfrm>
              <a:off x="408000" y="1267025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791" name="Google Shape;5791;p409"/>
          <p:cNvGrpSpPr/>
          <p:nvPr/>
        </p:nvGrpSpPr>
        <p:grpSpPr>
          <a:xfrm>
            <a:off x="6838800" y="1130250"/>
            <a:ext cx="1897200" cy="2578200"/>
            <a:chOff x="6838800" y="1282650"/>
            <a:chExt cx="1897200" cy="2578200"/>
          </a:xfrm>
        </p:grpSpPr>
        <p:grpSp>
          <p:nvGrpSpPr>
            <p:cNvPr id="5792" name="Google Shape;5792;p409"/>
            <p:cNvGrpSpPr/>
            <p:nvPr/>
          </p:nvGrpSpPr>
          <p:grpSpPr>
            <a:xfrm>
              <a:off x="7020400" y="1498601"/>
              <a:ext cx="1534001" cy="2146299"/>
              <a:chOff x="6868000" y="1498601"/>
              <a:chExt cx="1534001" cy="2146299"/>
            </a:xfrm>
          </p:grpSpPr>
          <p:grpSp>
            <p:nvGrpSpPr>
              <p:cNvPr id="5793" name="Google Shape;5793;p409"/>
              <p:cNvGrpSpPr/>
              <p:nvPr/>
            </p:nvGrpSpPr>
            <p:grpSpPr>
              <a:xfrm>
                <a:off x="68680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794" name="Google Shape;5794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95" name="Google Shape;5795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96" name="Google Shape;5796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97" name="Google Shape;5797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798" name="Google Shape;5798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799" name="Google Shape;5799;p409"/>
              <p:cNvGrpSpPr/>
              <p:nvPr/>
            </p:nvGrpSpPr>
            <p:grpSpPr>
              <a:xfrm>
                <a:off x="68680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00" name="Google Shape;5800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01" name="Google Shape;5801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02" name="Google Shape;5802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03" name="Google Shape;5803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04" name="Google Shape;5804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05" name="Google Shape;5805;p409"/>
              <p:cNvGrpSpPr/>
              <p:nvPr/>
            </p:nvGrpSpPr>
            <p:grpSpPr>
              <a:xfrm>
                <a:off x="68680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06" name="Google Shape;5806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07" name="Google Shape;5807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08" name="Google Shape;5808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09" name="Google Shape;5809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10" name="Google Shape;5810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11" name="Google Shape;5811;p409"/>
              <p:cNvGrpSpPr/>
              <p:nvPr/>
            </p:nvGrpSpPr>
            <p:grpSpPr>
              <a:xfrm>
                <a:off x="68680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12" name="Google Shape;5812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13" name="Google Shape;5813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14" name="Google Shape;5814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15" name="Google Shape;5815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16" name="Google Shape;5816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817" name="Google Shape;5817;p409"/>
            <p:cNvSpPr/>
            <p:nvPr/>
          </p:nvSpPr>
          <p:spPr>
            <a:xfrm>
              <a:off x="6838800" y="1282650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818" name="Google Shape;5818;p409"/>
          <p:cNvGrpSpPr/>
          <p:nvPr/>
        </p:nvGrpSpPr>
        <p:grpSpPr>
          <a:xfrm>
            <a:off x="2551600" y="1130250"/>
            <a:ext cx="1897200" cy="2578200"/>
            <a:chOff x="2526200" y="1282650"/>
            <a:chExt cx="1897200" cy="2578200"/>
          </a:xfrm>
        </p:grpSpPr>
        <p:grpSp>
          <p:nvGrpSpPr>
            <p:cNvPr id="5819" name="Google Shape;5819;p409"/>
            <p:cNvGrpSpPr/>
            <p:nvPr/>
          </p:nvGrpSpPr>
          <p:grpSpPr>
            <a:xfrm>
              <a:off x="2707800" y="1498601"/>
              <a:ext cx="1534001" cy="2146299"/>
              <a:chOff x="2809400" y="1498601"/>
              <a:chExt cx="1534001" cy="2146299"/>
            </a:xfrm>
          </p:grpSpPr>
          <p:grpSp>
            <p:nvGrpSpPr>
              <p:cNvPr id="5820" name="Google Shape;5820;p409"/>
              <p:cNvGrpSpPr/>
              <p:nvPr/>
            </p:nvGrpSpPr>
            <p:grpSpPr>
              <a:xfrm>
                <a:off x="28094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21" name="Google Shape;5821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22" name="Google Shape;5822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23" name="Google Shape;5823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24" name="Google Shape;5824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25" name="Google Shape;5825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26" name="Google Shape;5826;p409"/>
              <p:cNvGrpSpPr/>
              <p:nvPr/>
            </p:nvGrpSpPr>
            <p:grpSpPr>
              <a:xfrm>
                <a:off x="28094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27" name="Google Shape;5827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28" name="Google Shape;5828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29" name="Google Shape;5829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30" name="Google Shape;5830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31" name="Google Shape;5831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32" name="Google Shape;5832;p409"/>
              <p:cNvGrpSpPr/>
              <p:nvPr/>
            </p:nvGrpSpPr>
            <p:grpSpPr>
              <a:xfrm>
                <a:off x="28094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33" name="Google Shape;5833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34" name="Google Shape;5834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35" name="Google Shape;5835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36" name="Google Shape;5836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37" name="Google Shape;5837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38" name="Google Shape;5838;p409"/>
              <p:cNvGrpSpPr/>
              <p:nvPr/>
            </p:nvGrpSpPr>
            <p:grpSpPr>
              <a:xfrm>
                <a:off x="28094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39" name="Google Shape;5839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40" name="Google Shape;5840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41" name="Google Shape;5841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42" name="Google Shape;5842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43" name="Google Shape;5843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844" name="Google Shape;5844;p409"/>
            <p:cNvSpPr/>
            <p:nvPr/>
          </p:nvSpPr>
          <p:spPr>
            <a:xfrm>
              <a:off x="2526200" y="1282650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845" name="Google Shape;5845;p409"/>
          <p:cNvGrpSpPr/>
          <p:nvPr/>
        </p:nvGrpSpPr>
        <p:grpSpPr>
          <a:xfrm>
            <a:off x="4695200" y="1114625"/>
            <a:ext cx="1897200" cy="2578200"/>
            <a:chOff x="4720600" y="1267025"/>
            <a:chExt cx="1897200" cy="2578200"/>
          </a:xfrm>
        </p:grpSpPr>
        <p:grpSp>
          <p:nvGrpSpPr>
            <p:cNvPr id="5846" name="Google Shape;5846;p409"/>
            <p:cNvGrpSpPr/>
            <p:nvPr/>
          </p:nvGrpSpPr>
          <p:grpSpPr>
            <a:xfrm>
              <a:off x="4902200" y="1498601"/>
              <a:ext cx="1534001" cy="2146299"/>
              <a:chOff x="4800600" y="1498601"/>
              <a:chExt cx="1534001" cy="2146299"/>
            </a:xfrm>
          </p:grpSpPr>
          <p:grpSp>
            <p:nvGrpSpPr>
              <p:cNvPr id="5847" name="Google Shape;5847;p409"/>
              <p:cNvGrpSpPr/>
              <p:nvPr/>
            </p:nvGrpSpPr>
            <p:grpSpPr>
              <a:xfrm>
                <a:off x="48006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48" name="Google Shape;5848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49" name="Google Shape;5849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50" name="Google Shape;5850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51" name="Google Shape;5851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52" name="Google Shape;5852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53" name="Google Shape;5853;p409"/>
              <p:cNvGrpSpPr/>
              <p:nvPr/>
            </p:nvGrpSpPr>
            <p:grpSpPr>
              <a:xfrm>
                <a:off x="48006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54" name="Google Shape;5854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55" name="Google Shape;5855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56" name="Google Shape;5856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57" name="Google Shape;5857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58" name="Google Shape;5858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59" name="Google Shape;5859;p409"/>
              <p:cNvGrpSpPr/>
              <p:nvPr/>
            </p:nvGrpSpPr>
            <p:grpSpPr>
              <a:xfrm>
                <a:off x="48006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60" name="Google Shape;5860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61" name="Google Shape;5861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62" name="Google Shape;5862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63" name="Google Shape;5863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64" name="Google Shape;5864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65" name="Google Shape;5865;p409"/>
              <p:cNvGrpSpPr/>
              <p:nvPr/>
            </p:nvGrpSpPr>
            <p:grpSpPr>
              <a:xfrm>
                <a:off x="48006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66" name="Google Shape;5866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67" name="Google Shape;5867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68" name="Google Shape;5868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69" name="Google Shape;5869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70" name="Google Shape;5870;p409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871" name="Google Shape;5871;p409"/>
            <p:cNvSpPr/>
            <p:nvPr/>
          </p:nvSpPr>
          <p:spPr>
            <a:xfrm>
              <a:off x="4720600" y="1267025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55" name="Shape 7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6" name="Google Shape;7656;p589"/>
          <p:cNvSpPr/>
          <p:nvPr/>
        </p:nvSpPr>
        <p:spPr>
          <a:xfrm flipH="1" rot="10800000">
            <a:off x="-27850" y="0"/>
            <a:ext cx="9171900" cy="869100"/>
          </a:xfrm>
          <a:prstGeom prst="round1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7" name="Google Shape;7657;p589"/>
          <p:cNvSpPr txBox="1"/>
          <p:nvPr/>
        </p:nvSpPr>
        <p:spPr>
          <a:xfrm>
            <a:off x="166800" y="66925"/>
            <a:ext cx="77673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How do Conditional Statements Work?</a:t>
            </a:r>
            <a:endParaRPr b="1" sz="32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58" name="Google Shape;7658;p58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aphicFrame>
        <p:nvGraphicFramePr>
          <p:cNvPr id="7659" name="Google Shape;7659;p589"/>
          <p:cNvGraphicFramePr/>
          <p:nvPr/>
        </p:nvGraphicFramePr>
        <p:xfrm>
          <a:off x="311700" y="1572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{F14E5A1C-C8FF-40E6-A817-B3F80BA17AEB}</a:tableStyleId>
              </a:tblPr>
              <a:tblGrid>
                <a:gridCol w="4370525"/>
                <a:gridCol w="4150075"/>
              </a:tblGrid>
              <a:tr h="2849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8959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queen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"</a:t>
                      </a:r>
                      <a:r>
                        <a:rPr b="1" lang="en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Beyoncé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endParaRPr b="1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8959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if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queen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==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"</a:t>
                      </a:r>
                      <a:r>
                        <a:rPr b="1" lang="en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Beyoncé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 </a:t>
                      </a:r>
                      <a:r>
                        <a:rPr b="1" lang="en">
                          <a:solidFill>
                            <a:srgbClr val="4D4D4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endParaRPr b="1">
                        <a:solidFill>
                          <a:srgbClr val="4D4D4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4D4D4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en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</a:t>
                      </a:r>
                      <a:r>
                        <a:rPr b="1" lang="en">
                          <a:solidFill>
                            <a:srgbClr val="4D4D4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b="1" lang="en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You are correct!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b="1" lang="en">
                          <a:solidFill>
                            <a:srgbClr val="4D4D4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b="1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4D4D4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D4D4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>
                          <a:solidFill>
                            <a:srgbClr val="8959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else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>
                          <a:solidFill>
                            <a:srgbClr val="4D4D4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endParaRPr b="1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b="1" lang="en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</a:t>
                      </a:r>
                      <a:r>
                        <a:rPr b="1" lang="en">
                          <a:solidFill>
                            <a:srgbClr val="4D4D4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b="1" lang="en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Beyoncé is the only queen.</a:t>
                      </a:r>
                      <a:r>
                        <a:rPr b="1" lang="en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b="1" lang="en">
                          <a:solidFill>
                            <a:srgbClr val="4D4D4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</a:t>
                      </a:r>
                      <a:endParaRPr b="1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4D4D4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D4D4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new variable created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program checks for this condition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if it evaluates to true, it will execute this block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 if it evaluates to false, it will execute this block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7663" name="Shape 7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4" name="Google Shape;7664;p59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665" name="Google Shape;7665;p590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Try-It | Conditional Statements</a:t>
            </a:r>
            <a:endParaRPr/>
          </a:p>
        </p:txBody>
      </p:sp>
      <p:grpSp>
        <p:nvGrpSpPr>
          <p:cNvPr id="7666" name="Google Shape;7666;p590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667" name="Google Shape;7667;p590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68" name="Google Shape;7668;p590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69" name="Google Shape;7669;p590"/>
          <p:cNvSpPr txBox="1"/>
          <p:nvPr>
            <p:ph idx="4294967295" type="body"/>
          </p:nvPr>
        </p:nvSpPr>
        <p:spPr>
          <a:xfrm>
            <a:off x="260775" y="1207450"/>
            <a:ext cx="8180400" cy="3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i="1" lang="en" sz="1300"/>
              <a:t>Remember to use </a:t>
            </a:r>
            <a:r>
              <a:rPr b="1" i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i="1" lang="en" sz="1300"/>
              <a:t> to print your output or feedback in the console.</a:t>
            </a:r>
            <a:endParaRPr i="1"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Create a variable named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" sz="1300"/>
              <a:t> and assign it to a number representing a test score.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Write an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/>
              <a:t> statement that checks whether the student </a:t>
            </a:r>
            <a:r>
              <a:rPr b="1" lang="en" sz="1300"/>
              <a:t>passed</a:t>
            </a:r>
            <a:r>
              <a:rPr lang="en" sz="1300"/>
              <a:t> or </a:t>
            </a:r>
            <a:r>
              <a:rPr b="1" lang="en" sz="1300"/>
              <a:t>failed</a:t>
            </a:r>
            <a:r>
              <a:rPr lang="en" sz="1300"/>
              <a:t> the test. If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score</a:t>
            </a:r>
            <a:r>
              <a:rPr lang="en" sz="1300"/>
              <a:t> is </a:t>
            </a:r>
            <a:r>
              <a:rPr b="1" lang="en" sz="1300"/>
              <a:t>greater than or equal to 70</a:t>
            </a:r>
            <a:r>
              <a:rPr lang="en" sz="1300"/>
              <a:t>, print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"Congratulations! You passed!" </a:t>
            </a:r>
            <a:r>
              <a:rPr lang="en" sz="1300"/>
              <a:t>Otherwise, print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"Keep trying!"</a:t>
            </a:r>
            <a:endParaRPr b="1" sz="1300"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🌶🌶 Medium Challenge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Create a variable named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myNumber</a:t>
            </a:r>
            <a:r>
              <a:rPr lang="en" sz="1300"/>
              <a:t> and assign it a number of your choice.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Write an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300"/>
              <a:t> statement that checks whether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myNumber</a:t>
            </a:r>
            <a:r>
              <a:rPr lang="en" sz="1300"/>
              <a:t> is positive or negative. If it is positive (greater than 0), print </a:t>
            </a:r>
            <a:r>
              <a:rPr lang="en" sz="1300">
                <a:solidFill>
                  <a:srgbClr val="188038"/>
                </a:solidFill>
              </a:rPr>
              <a:t>"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Your number is positive!" </a:t>
            </a:r>
            <a:r>
              <a:rPr lang="en" sz="1300"/>
              <a:t>Otherwise, print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"Your number is negative!"</a:t>
            </a:r>
            <a:endParaRPr b="1" sz="1300"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🌶🌶🌶 Spicy Challenge </a:t>
            </a:r>
            <a:endParaRPr b="1" sz="13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Create a variable named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secretNumber</a:t>
            </a:r>
            <a:r>
              <a:rPr lang="en" sz="1300"/>
              <a:t> and assign it to a number between 1 and 10.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Create another variable named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guess</a:t>
            </a:r>
            <a:r>
              <a:rPr lang="en" sz="1300"/>
              <a:t> and assign it to a different number.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1200"/>
              </a:spcAft>
              <a:buSzPts val="1300"/>
              <a:buFont typeface="Arial"/>
              <a:buChar char="●"/>
            </a:pPr>
            <a:r>
              <a:rPr lang="en" sz="1300"/>
              <a:t>Write a conditional statement to respond differently based on the guess. If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guess</a:t>
            </a:r>
            <a:r>
              <a:rPr lang="en" sz="1300"/>
              <a:t> is equal to the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secretNumber</a:t>
            </a:r>
            <a:r>
              <a:rPr lang="en" sz="1300"/>
              <a:t>, print </a:t>
            </a:r>
            <a:r>
              <a:rPr lang="en" sz="1300">
                <a:solidFill>
                  <a:srgbClr val="188038"/>
                </a:solidFill>
              </a:rPr>
              <a:t>“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Congratulations! You guessed it!”</a:t>
            </a:r>
            <a:r>
              <a:rPr lang="en" sz="1300"/>
              <a:t> Otherwise, print </a:t>
            </a:r>
            <a:r>
              <a:rPr b="1" lang="en" sz="13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“Try again!”</a:t>
            </a:r>
            <a:endParaRPr b="1" sz="1300"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70" name="Google Shape;7670;p590" title="3min-Pink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575" y="144950"/>
            <a:ext cx="2146579" cy="120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4" name="Shape 7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5" name="Google Shape;7675;p591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Additional Outcomes</a:t>
            </a:r>
            <a:endParaRPr/>
          </a:p>
        </p:txBody>
      </p:sp>
      <p:sp>
        <p:nvSpPr>
          <p:cNvPr id="7676" name="Google Shape;7676;p591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100"/>
              <a:t>We can use </a:t>
            </a:r>
            <a:r>
              <a:rPr b="1" lang="en" sz="21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else if</a:t>
            </a:r>
            <a:r>
              <a:rPr lang="en" sz="2100">
                <a:solidFill>
                  <a:srgbClr val="EB5757"/>
                </a:solidFill>
              </a:rPr>
              <a:t> </a:t>
            </a:r>
            <a:r>
              <a:rPr lang="en" sz="2100"/>
              <a:t>to code additional outcomes</a:t>
            </a:r>
            <a:endParaRPr/>
          </a:p>
        </p:txBody>
      </p:sp>
      <p:sp>
        <p:nvSpPr>
          <p:cNvPr id="7677" name="Google Shape;7677;p591"/>
          <p:cNvSpPr txBox="1"/>
          <p:nvPr/>
        </p:nvSpPr>
        <p:spPr>
          <a:xfrm>
            <a:off x="351925" y="1991400"/>
            <a:ext cx="8130600" cy="29232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4271AE"/>
                </a:solidFill>
                <a:latin typeface="Courier New"/>
                <a:ea typeface="Courier New"/>
                <a:cs typeface="Courier New"/>
                <a:sym typeface="Courier New"/>
              </a:rPr>
              <a:t>queen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b="1" lang="en" sz="20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Beyoncé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20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4271AE"/>
                </a:solidFill>
                <a:latin typeface="Courier New"/>
                <a:ea typeface="Courier New"/>
                <a:cs typeface="Courier New"/>
                <a:sym typeface="Courier New"/>
              </a:rPr>
              <a:t>queen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b="1" lang="en" sz="20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Beyoncé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0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000">
                <a:solidFill>
                  <a:srgbClr val="4271AE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20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You are correct!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solidFill>
                <a:srgbClr val="4D4D4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D4D4C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n" sz="20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8959A8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20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8959A8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20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4271AE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queen</a:t>
            </a:r>
            <a:r>
              <a:rPr b="1" lang="en" sz="20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3E999F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20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 "</a:t>
            </a:r>
            <a:r>
              <a:rPr b="1" lang="en" sz="2000">
                <a:solidFill>
                  <a:srgbClr val="718C0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Blue Ivy</a:t>
            </a:r>
            <a:r>
              <a:rPr b="1" lang="en" sz="20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" </a:t>
            </a:r>
            <a:r>
              <a:rPr b="1" lang="en" sz="2000">
                <a:solidFill>
                  <a:srgbClr val="4D4D4C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000">
              <a:solidFill>
                <a:srgbClr val="3C4040"/>
              </a:solidFill>
              <a:highlight>
                <a:srgbClr val="F4F4F4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000">
                <a:solidFill>
                  <a:srgbClr val="4271AE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2000">
                <a:solidFill>
                  <a:srgbClr val="4D4D4C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0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2000">
                <a:solidFill>
                  <a:srgbClr val="718C0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Technically she is a queen in training...</a:t>
            </a:r>
            <a:r>
              <a:rPr b="1" lang="en" sz="2000">
                <a:solidFill>
                  <a:srgbClr val="3C4040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2000">
                <a:solidFill>
                  <a:srgbClr val="4D4D4C"/>
                </a:solidFill>
                <a:highlight>
                  <a:srgbClr val="F4F4F4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solidFill>
                <a:srgbClr val="4D4D4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8959A8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20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2000">
                <a:solidFill>
                  <a:srgbClr val="4271AE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2000">
                <a:solidFill>
                  <a:srgbClr val="718C00"/>
                </a:solidFill>
                <a:latin typeface="Courier New"/>
                <a:ea typeface="Courier New"/>
                <a:cs typeface="Courier New"/>
                <a:sym typeface="Courier New"/>
              </a:rPr>
              <a:t>Beyoncé is the only queen.</a:t>
            </a:r>
            <a:r>
              <a:rPr b="1" lang="en" sz="20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D4D4C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000">
              <a:solidFill>
                <a:srgbClr val="4D4D4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1" name="Shape 7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2" name="Google Shape;7682;p592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can use any comparison operator in a condition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can use strings or numbers in a condition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a condition evaluates to true, the code block below will run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/>
              <a:t>Only one block of code will run in a conditional block </a:t>
            </a:r>
            <a:endParaRPr/>
          </a:p>
        </p:txBody>
      </p:sp>
      <p:sp>
        <p:nvSpPr>
          <p:cNvPr id="7683" name="Google Shape;7683;p592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Statements: Takeaways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7" name="Shape 7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8" name="Google Shape;7688;p593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Try-It | Checking Multiple Conditions</a:t>
            </a:r>
            <a:endParaRPr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7689" name="Google Shape;7689;p593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690" name="Google Shape;7690;p593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91" name="Google Shape;7691;p593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92" name="Google Shape;7692;p593"/>
          <p:cNvSpPr txBox="1"/>
          <p:nvPr>
            <p:ph idx="4294967295" type="body"/>
          </p:nvPr>
        </p:nvSpPr>
        <p:spPr>
          <a:xfrm>
            <a:off x="260775" y="1207450"/>
            <a:ext cx="8516700" cy="3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Create a variable named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favoriteFood</a:t>
            </a:r>
            <a:r>
              <a:rPr lang="en" sz="1200"/>
              <a:t> and assign it to a string representing your favorite food.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Write an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/>
              <a:t> statement that checks if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favoriteFood</a:t>
            </a:r>
            <a:r>
              <a:rPr lang="en" sz="1200"/>
              <a:t> is "Chipotle". If true, print a sentence of your choice.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Add an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200">
                <a:solidFill>
                  <a:srgbClr val="EB5757"/>
                </a:solidFill>
              </a:rPr>
              <a:t>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200"/>
              <a:t> statement that checks if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favoriteFood</a:t>
            </a:r>
            <a:r>
              <a:rPr lang="en" sz="1200"/>
              <a:t> is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"Starbucks"</a:t>
            </a:r>
            <a:r>
              <a:rPr lang="en" sz="1200"/>
              <a:t>, printing another sentence.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Add a second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else if</a:t>
            </a:r>
            <a:r>
              <a:rPr lang="en" sz="1200"/>
              <a:t> statement comparing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favoriteFood</a:t>
            </a:r>
            <a:r>
              <a:rPr lang="en" sz="1200"/>
              <a:t> to a food of your choice.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Finish with an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1200"/>
              <a:t> statement that prints a sentence for any other food.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Test your code by changing </a:t>
            </a:r>
            <a:r>
              <a:rPr b="1" lang="en" sz="1200">
                <a:solidFill>
                  <a:srgbClr val="EB5757"/>
                </a:solidFill>
              </a:rPr>
              <a:t>f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avoriteFood</a:t>
            </a:r>
            <a:r>
              <a:rPr lang="en" sz="1200"/>
              <a:t> to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"Chipotle"</a:t>
            </a:r>
            <a:r>
              <a:rPr lang="en" sz="1200"/>
              <a:t>, then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"Starbucks"</a:t>
            </a:r>
            <a:r>
              <a:rPr lang="en" sz="1200"/>
              <a:t>. Do you get the expected results?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/>
              <a:t>🌶🌶 Medium Challenge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/>
              <a:t>Write a program that checks a string. It should print to the console "even" if the number of characters in the text is even, and "odd" if the number of characters in the text is odd.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200"/>
              <a:t>🌶🌶🌶 Spicy Challenge </a:t>
            </a:r>
            <a:endParaRPr b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Create a variable named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secretNumber</a:t>
            </a:r>
            <a:r>
              <a:rPr lang="en" sz="1200"/>
              <a:t> and assign it to a number between 1 and 10.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Create another variable named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guess</a:t>
            </a:r>
            <a:r>
              <a:rPr lang="en" sz="1200"/>
              <a:t> and assign it to a different number.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/>
              <a:t>Write a conditional statement to compare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guess</a:t>
            </a:r>
            <a:r>
              <a:rPr lang="en" sz="1200"/>
              <a:t> to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secretNumber</a:t>
            </a:r>
            <a:r>
              <a:rPr lang="en" sz="1200"/>
              <a:t>. If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guess</a:t>
            </a:r>
            <a:r>
              <a:rPr lang="en" sz="1200"/>
              <a:t> is </a:t>
            </a:r>
            <a:r>
              <a:rPr b="1" lang="en" sz="1200"/>
              <a:t>equal to</a:t>
            </a:r>
            <a:r>
              <a:rPr lang="en" sz="1200"/>
              <a:t>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secretNumber</a:t>
            </a:r>
            <a:r>
              <a:rPr lang="en" sz="1200"/>
              <a:t>, print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"Congratulations! You guessed it!"</a:t>
            </a:r>
            <a:r>
              <a:rPr b="1" lang="en" sz="1200">
                <a:solidFill>
                  <a:srgbClr val="EB5757"/>
                </a:solidFill>
              </a:rPr>
              <a:t> </a:t>
            </a:r>
            <a:r>
              <a:rPr lang="en" sz="1200"/>
              <a:t>If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guess</a:t>
            </a:r>
            <a:r>
              <a:rPr lang="en" sz="1200"/>
              <a:t> is </a:t>
            </a:r>
            <a:r>
              <a:rPr b="1" lang="en" sz="1200"/>
              <a:t>greater than</a:t>
            </a:r>
            <a:r>
              <a:rPr lang="en" sz="1200"/>
              <a:t>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secretNumber</a:t>
            </a:r>
            <a:r>
              <a:rPr lang="en" sz="1200"/>
              <a:t>, print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"Too high! Try again."</a:t>
            </a:r>
            <a:r>
              <a:rPr b="1" lang="en" sz="1200">
                <a:solidFill>
                  <a:srgbClr val="EB5757"/>
                </a:solidFill>
              </a:rPr>
              <a:t> </a:t>
            </a:r>
            <a:r>
              <a:rPr lang="en" sz="1200"/>
              <a:t>If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guess</a:t>
            </a:r>
            <a:r>
              <a:rPr lang="en" sz="1200"/>
              <a:t> is </a:t>
            </a:r>
            <a:r>
              <a:rPr b="1" lang="en" sz="1200"/>
              <a:t>less than</a:t>
            </a:r>
            <a:r>
              <a:rPr lang="en" sz="1200"/>
              <a:t>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secretNumber</a:t>
            </a:r>
            <a:r>
              <a:rPr lang="en" sz="1200"/>
              <a:t>, print </a:t>
            </a:r>
            <a:r>
              <a:rPr b="1" lang="en" sz="12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"Too low! Try again."</a:t>
            </a:r>
            <a:endParaRPr b="1" sz="1200"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693" name="Google Shape;7693;p593" title="5min-Pink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6525" y="144950"/>
            <a:ext cx="1984474" cy="11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7" name="Shape 7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8" name="Google Shape;7698;p594"/>
          <p:cNvSpPr txBox="1"/>
          <p:nvPr>
            <p:ph type="title"/>
          </p:nvPr>
        </p:nvSpPr>
        <p:spPr>
          <a:xfrm>
            <a:off x="406950" y="1831000"/>
            <a:ext cx="8330100" cy="5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</a:t>
            </a:r>
            <a:endParaRPr/>
          </a:p>
        </p:txBody>
      </p:sp>
      <p:sp>
        <p:nvSpPr>
          <p:cNvPr id="7699" name="Google Shape;7699;p594"/>
          <p:cNvSpPr txBox="1"/>
          <p:nvPr/>
        </p:nvSpPr>
        <p:spPr>
          <a:xfrm>
            <a:off x="406950" y="2409475"/>
            <a:ext cx="83301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Reference the practice in the lesson for details!</a:t>
            </a:r>
            <a:endParaRPr sz="2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i="1" lang="en"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Be sure to try out the Logical &amp; Modulo Operators extensions!</a:t>
            </a:r>
            <a:endParaRPr i="1" sz="2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7700" name="Google Shape;7700;p594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701" name="Google Shape;7701;p594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02" name="Google Shape;7702;p594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6" name="Shape 7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7" name="Google Shape;7707;p595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1" name="Shape 7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2" name="Google Shape;7712;p596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Operators</a:t>
            </a:r>
            <a:endParaRPr/>
          </a:p>
        </p:txBody>
      </p:sp>
      <p:sp>
        <p:nvSpPr>
          <p:cNvPr id="7713" name="Google Shape;7713;p596"/>
          <p:cNvSpPr txBox="1"/>
          <p:nvPr/>
        </p:nvSpPr>
        <p:spPr>
          <a:xfrm>
            <a:off x="198588" y="1108950"/>
            <a:ext cx="2294400" cy="3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Logical operators allow us to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do some powerful work with conditionals: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7714" name="Google Shape;7714;p596"/>
          <p:cNvGraphicFramePr/>
          <p:nvPr/>
        </p:nvGraphicFramePr>
        <p:xfrm>
          <a:off x="2695388" y="1154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{F14E5A1C-C8FF-40E6-A817-B3F80BA17AEB}</a:tableStyleId>
              </a:tblPr>
              <a:tblGrid>
                <a:gridCol w="3236025"/>
                <a:gridCol w="3014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8959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6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language1</a:t>
                      </a:r>
                      <a:r>
                        <a:rPr b="1" lang="en" sz="16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600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6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"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JavaScript</a:t>
                      </a:r>
                      <a:r>
                        <a:rPr b="1" lang="en" sz="16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endParaRPr b="1" sz="1600">
                        <a:solidFill>
                          <a:srgbClr val="8959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8959A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var</a:t>
                      </a:r>
                      <a:r>
                        <a:rPr b="1" lang="en" sz="16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language2</a:t>
                      </a:r>
                      <a:r>
                        <a:rPr b="1" lang="en" sz="16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b="1" lang="en" sz="1600">
                          <a:solidFill>
                            <a:srgbClr val="3E999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</a:t>
                      </a:r>
                      <a:r>
                        <a:rPr b="1" lang="en" sz="16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"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Swift</a:t>
                      </a:r>
                      <a:r>
                        <a:rPr b="1" lang="en" sz="1600">
                          <a:solidFill>
                            <a:srgbClr val="3C404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endParaRPr b="1" sz="16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print((language1 == 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"JavaScript"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|| (language2 == 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"JavaScript"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b="1" sz="16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8E908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//=&gt; true</a:t>
                      </a:r>
                      <a:endParaRPr b="1" sz="16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print((language1 == 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"Swift"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|| (language2 == 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"Swift"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b="1" sz="16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8E908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//=&gt; true</a:t>
                      </a:r>
                      <a:endParaRPr b="1" sz="1600">
                        <a:solidFill>
                          <a:srgbClr val="4271AE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E999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3E999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E999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E999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print((language1 == 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"Python"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|| (language2 == 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"Python"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b="1" sz="16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8E908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//=&gt; false</a:t>
                      </a:r>
                      <a:endParaRPr b="1" sz="1600">
                        <a:solidFill>
                          <a:srgbClr val="8959A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print((language1 == 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"JavaScript"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&amp;&amp; (language2 == 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"JavaScript"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b="1" sz="16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8E908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//=&gt; false</a:t>
                      </a:r>
                      <a:endParaRPr b="1" sz="1600">
                        <a:solidFill>
                          <a:srgbClr val="8E908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8E908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print((language1 == 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"Swift"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 &amp;&amp; (language2 == </a:t>
                      </a:r>
                      <a:r>
                        <a:rPr b="1" lang="en" sz="1600">
                          <a:solidFill>
                            <a:srgbClr val="718C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"Swift"</a:t>
                      </a:r>
                      <a:r>
                        <a:rPr b="1" lang="en" sz="1600">
                          <a:solidFill>
                            <a:srgbClr val="4271AE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))</a:t>
                      </a:r>
                      <a:endParaRPr b="1" sz="1600">
                        <a:solidFill>
                          <a:srgbClr val="3C404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rgbClr val="8E908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//=&gt; false</a:t>
                      </a:r>
                      <a:endParaRPr b="1" sz="1600">
                        <a:solidFill>
                          <a:srgbClr val="8E908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3E999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8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p597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Logical Operators</a:t>
            </a:r>
            <a:endParaRPr/>
          </a:p>
        </p:txBody>
      </p:sp>
      <p:sp>
        <p:nvSpPr>
          <p:cNvPr id="7720" name="Google Shape;7720;p597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The logical OR operator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||</a:t>
            </a:r>
            <a:r>
              <a:rPr lang="en" sz="1800"/>
              <a:t> requires </a:t>
            </a:r>
            <a:r>
              <a:rPr b="1" lang="en" sz="1800"/>
              <a:t>either</a:t>
            </a:r>
            <a:r>
              <a:rPr lang="en" sz="1800"/>
              <a:t> statement to be true for the overall statement to be true.</a:t>
            </a:r>
            <a:endParaRPr/>
          </a:p>
        </p:txBody>
      </p:sp>
      <p:sp>
        <p:nvSpPr>
          <p:cNvPr id="7721" name="Google Shape;7721;p597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The logical AND operator</a:t>
            </a:r>
            <a:r>
              <a:rPr lang="en" sz="1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r>
              <a:rPr lang="en" sz="1800"/>
              <a:t> requires </a:t>
            </a:r>
            <a:r>
              <a:rPr b="1" lang="en" sz="1800"/>
              <a:t>both</a:t>
            </a:r>
            <a:r>
              <a:rPr lang="en" sz="1800"/>
              <a:t> statements to evaluate to true for the overall statement to be true.</a:t>
            </a:r>
            <a:endParaRPr/>
          </a:p>
        </p:txBody>
      </p:sp>
      <p:sp>
        <p:nvSpPr>
          <p:cNvPr id="7722" name="Google Shape;7722;p597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Logical OR</a:t>
            </a:r>
            <a:endParaRPr/>
          </a:p>
        </p:txBody>
      </p:sp>
      <p:sp>
        <p:nvSpPr>
          <p:cNvPr id="7723" name="Google Shape;7723;p597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Logical AND</a:t>
            </a:r>
            <a:endParaRPr/>
          </a:p>
        </p:txBody>
      </p:sp>
      <p:sp>
        <p:nvSpPr>
          <p:cNvPr id="7724" name="Google Shape;7724;p597"/>
          <p:cNvSpPr txBox="1"/>
          <p:nvPr/>
        </p:nvSpPr>
        <p:spPr>
          <a:xfrm>
            <a:off x="1295400" y="1503925"/>
            <a:ext cx="6600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|| </a:t>
            </a:r>
            <a:endParaRPr b="1" sz="2500">
              <a:solidFill>
                <a:srgbClr val="EB5757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     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  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25" name="Google Shape;7725;p597"/>
          <p:cNvSpPr txBox="1"/>
          <p:nvPr/>
        </p:nvSpPr>
        <p:spPr>
          <a:xfrm>
            <a:off x="4961575" y="1547475"/>
            <a:ext cx="66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&amp;&amp;</a:t>
            </a:r>
            <a:endParaRPr sz="1800">
              <a:solidFill>
                <a:srgbClr val="EB5757"/>
              </a:solidFill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9" name="Shape 7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0" name="Google Shape;7730;p598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Try-It</a:t>
            </a:r>
            <a:r>
              <a:rPr lang="en"/>
              <a:t> | Logical Operators</a:t>
            </a:r>
            <a:endParaRPr/>
          </a:p>
        </p:txBody>
      </p:sp>
      <p:sp>
        <p:nvSpPr>
          <p:cNvPr id="7731" name="Google Shape;7731;p598"/>
          <p:cNvSpPr txBox="1"/>
          <p:nvPr>
            <p:ph idx="1" type="body"/>
          </p:nvPr>
        </p:nvSpPr>
        <p:spPr>
          <a:xfrm>
            <a:off x="207600" y="1305650"/>
            <a:ext cx="86766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Continue writing all of your code in the same Xcode playground. Remember</a:t>
            </a:r>
            <a:r>
              <a:rPr lang="en" sz="1800"/>
              <a:t> to use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print()</a:t>
            </a:r>
            <a:r>
              <a:rPr lang="en" sz="1800"/>
              <a:t> to see the output of your statements.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Assign two variables,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lang="en" sz="1800"/>
              <a:t> and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800"/>
              <a:t>, to appropriate values. Now, check for the following things: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Is your age less than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lang="en" sz="1800">
                <a:solidFill>
                  <a:srgbClr val="EB5757"/>
                </a:solidFill>
              </a:rPr>
              <a:t> </a:t>
            </a:r>
            <a:r>
              <a:rPr lang="en" sz="1800"/>
              <a:t>and greater than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800"/>
              <a:t>?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Is your age less than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" sz="1800">
                <a:solidFill>
                  <a:srgbClr val="EB5757"/>
                </a:solidFill>
              </a:rPr>
              <a:t> </a:t>
            </a:r>
            <a:r>
              <a:rPr lang="en" sz="1800"/>
              <a:t>or greater than</a:t>
            </a:r>
            <a:r>
              <a:rPr lang="en" sz="1800">
                <a:solidFill>
                  <a:srgbClr val="EB5757"/>
                </a:solidFill>
              </a:rPr>
              <a:t>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800"/>
              <a:t>?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Is your age exactly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" sz="1800"/>
              <a:t> or less than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18</a:t>
            </a:r>
            <a:r>
              <a:rPr lang="en" sz="1800"/>
              <a:t>?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Is your age greater than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en" sz="1800"/>
              <a:t> or exactly</a:t>
            </a:r>
            <a:r>
              <a:rPr lang="en" sz="1800">
                <a:solidFill>
                  <a:srgbClr val="EB5757"/>
                </a:solidFill>
              </a:rPr>
              <a:t>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14</a:t>
            </a:r>
            <a:r>
              <a:rPr lang="en" sz="1800"/>
              <a:t>?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Is your age greater than</a:t>
            </a:r>
            <a:r>
              <a:rPr lang="en" sz="1800">
                <a:solidFill>
                  <a:srgbClr val="EB5757"/>
                </a:solidFill>
              </a:rPr>
              <a:t>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" sz="1800"/>
              <a:t> but not exactly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lang="en" sz="1800"/>
              <a:t>?</a:t>
            </a:r>
            <a:endParaRPr sz="1800"/>
          </a:p>
        </p:txBody>
      </p:sp>
      <p:grpSp>
        <p:nvGrpSpPr>
          <p:cNvPr id="7732" name="Google Shape;7732;p598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733" name="Google Shape;7733;p598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34" name="Google Shape;7734;p598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35" name="Google Shape;7735;p598" title="5min-Purple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7125" y="2924050"/>
            <a:ext cx="2597074" cy="146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75" name="Shape 5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6" name="Google Shape;5876;p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77" name="Google Shape;5877;p41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878" name="Google Shape;5878;p410"/>
          <p:cNvGrpSpPr/>
          <p:nvPr/>
        </p:nvGrpSpPr>
        <p:grpSpPr>
          <a:xfrm>
            <a:off x="408000" y="1114625"/>
            <a:ext cx="1897200" cy="2578200"/>
            <a:chOff x="408000" y="1267025"/>
            <a:chExt cx="1897200" cy="2578200"/>
          </a:xfrm>
        </p:grpSpPr>
        <p:grpSp>
          <p:nvGrpSpPr>
            <p:cNvPr id="5879" name="Google Shape;5879;p410"/>
            <p:cNvGrpSpPr/>
            <p:nvPr/>
          </p:nvGrpSpPr>
          <p:grpSpPr>
            <a:xfrm>
              <a:off x="589600" y="1498601"/>
              <a:ext cx="1534001" cy="2146299"/>
              <a:chOff x="742000" y="1498601"/>
              <a:chExt cx="1534001" cy="2146299"/>
            </a:xfrm>
          </p:grpSpPr>
          <p:grpSp>
            <p:nvGrpSpPr>
              <p:cNvPr id="5880" name="Google Shape;5880;p410"/>
              <p:cNvGrpSpPr/>
              <p:nvPr/>
            </p:nvGrpSpPr>
            <p:grpSpPr>
              <a:xfrm>
                <a:off x="7420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81" name="Google Shape;5881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82" name="Google Shape;5882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83" name="Google Shape;5883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84" name="Google Shape;5884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85" name="Google Shape;5885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86" name="Google Shape;5886;p410"/>
              <p:cNvGrpSpPr/>
              <p:nvPr/>
            </p:nvGrpSpPr>
            <p:grpSpPr>
              <a:xfrm>
                <a:off x="7420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87" name="Google Shape;5887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88" name="Google Shape;5888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89" name="Google Shape;5889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90" name="Google Shape;5890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91" name="Google Shape;5891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92" name="Google Shape;5892;p410"/>
              <p:cNvGrpSpPr/>
              <p:nvPr/>
            </p:nvGrpSpPr>
            <p:grpSpPr>
              <a:xfrm>
                <a:off x="7420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93" name="Google Shape;5893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94" name="Google Shape;5894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95" name="Google Shape;5895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96" name="Google Shape;5896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897" name="Google Shape;5897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98" name="Google Shape;5898;p410"/>
              <p:cNvGrpSpPr/>
              <p:nvPr/>
            </p:nvGrpSpPr>
            <p:grpSpPr>
              <a:xfrm>
                <a:off x="7420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899" name="Google Shape;5899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00" name="Google Shape;5900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01" name="Google Shape;5901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02" name="Google Shape;5902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03" name="Google Shape;5903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904" name="Google Shape;5904;p410"/>
            <p:cNvSpPr/>
            <p:nvPr/>
          </p:nvSpPr>
          <p:spPr>
            <a:xfrm>
              <a:off x="408000" y="1267025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905" name="Google Shape;5905;p410"/>
          <p:cNvGrpSpPr/>
          <p:nvPr/>
        </p:nvGrpSpPr>
        <p:grpSpPr>
          <a:xfrm>
            <a:off x="6838800" y="1130250"/>
            <a:ext cx="1897200" cy="2578200"/>
            <a:chOff x="6838800" y="1282650"/>
            <a:chExt cx="1897200" cy="2578200"/>
          </a:xfrm>
        </p:grpSpPr>
        <p:grpSp>
          <p:nvGrpSpPr>
            <p:cNvPr id="5906" name="Google Shape;5906;p410"/>
            <p:cNvGrpSpPr/>
            <p:nvPr/>
          </p:nvGrpSpPr>
          <p:grpSpPr>
            <a:xfrm>
              <a:off x="7020400" y="1498601"/>
              <a:ext cx="1534001" cy="2146299"/>
              <a:chOff x="6868000" y="1498601"/>
              <a:chExt cx="1534001" cy="2146299"/>
            </a:xfrm>
          </p:grpSpPr>
          <p:grpSp>
            <p:nvGrpSpPr>
              <p:cNvPr id="5907" name="Google Shape;5907;p410"/>
              <p:cNvGrpSpPr/>
              <p:nvPr/>
            </p:nvGrpSpPr>
            <p:grpSpPr>
              <a:xfrm>
                <a:off x="68680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08" name="Google Shape;5908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09" name="Google Shape;5909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10" name="Google Shape;5910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11" name="Google Shape;5911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12" name="Google Shape;5912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13" name="Google Shape;5913;p410"/>
              <p:cNvGrpSpPr/>
              <p:nvPr/>
            </p:nvGrpSpPr>
            <p:grpSpPr>
              <a:xfrm>
                <a:off x="68680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14" name="Google Shape;5914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15" name="Google Shape;5915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16" name="Google Shape;5916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17" name="Google Shape;5917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18" name="Google Shape;5918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19" name="Google Shape;5919;p410"/>
              <p:cNvGrpSpPr/>
              <p:nvPr/>
            </p:nvGrpSpPr>
            <p:grpSpPr>
              <a:xfrm>
                <a:off x="68680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20" name="Google Shape;5920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1" name="Google Shape;5921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2" name="Google Shape;5922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3" name="Google Shape;5923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4" name="Google Shape;5924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25" name="Google Shape;5925;p410"/>
              <p:cNvGrpSpPr/>
              <p:nvPr/>
            </p:nvGrpSpPr>
            <p:grpSpPr>
              <a:xfrm>
                <a:off x="68680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26" name="Google Shape;5926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7" name="Google Shape;5927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8" name="Google Shape;5928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29" name="Google Shape;5929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0" name="Google Shape;5930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931" name="Google Shape;5931;p410"/>
            <p:cNvSpPr/>
            <p:nvPr/>
          </p:nvSpPr>
          <p:spPr>
            <a:xfrm>
              <a:off x="6838800" y="1282650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932" name="Google Shape;5932;p410"/>
          <p:cNvGrpSpPr/>
          <p:nvPr/>
        </p:nvGrpSpPr>
        <p:grpSpPr>
          <a:xfrm>
            <a:off x="2551600" y="1130250"/>
            <a:ext cx="1897200" cy="2578200"/>
            <a:chOff x="2526200" y="1282650"/>
            <a:chExt cx="1897200" cy="2578200"/>
          </a:xfrm>
        </p:grpSpPr>
        <p:grpSp>
          <p:nvGrpSpPr>
            <p:cNvPr id="5933" name="Google Shape;5933;p410"/>
            <p:cNvGrpSpPr/>
            <p:nvPr/>
          </p:nvGrpSpPr>
          <p:grpSpPr>
            <a:xfrm>
              <a:off x="2707800" y="1498601"/>
              <a:ext cx="1534001" cy="2146299"/>
              <a:chOff x="2809400" y="1498601"/>
              <a:chExt cx="1534001" cy="2146299"/>
            </a:xfrm>
          </p:grpSpPr>
          <p:grpSp>
            <p:nvGrpSpPr>
              <p:cNvPr id="5934" name="Google Shape;5934;p410"/>
              <p:cNvGrpSpPr/>
              <p:nvPr/>
            </p:nvGrpSpPr>
            <p:grpSpPr>
              <a:xfrm>
                <a:off x="28094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35" name="Google Shape;5935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6" name="Google Shape;5936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7" name="Google Shape;5937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8" name="Google Shape;5938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39" name="Google Shape;5939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40" name="Google Shape;5940;p410"/>
              <p:cNvGrpSpPr/>
              <p:nvPr/>
            </p:nvGrpSpPr>
            <p:grpSpPr>
              <a:xfrm>
                <a:off x="28094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41" name="Google Shape;5941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2" name="Google Shape;5942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3" name="Google Shape;5943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4" name="Google Shape;5944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5" name="Google Shape;5945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46" name="Google Shape;5946;p410"/>
              <p:cNvGrpSpPr/>
              <p:nvPr/>
            </p:nvGrpSpPr>
            <p:grpSpPr>
              <a:xfrm>
                <a:off x="28094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47" name="Google Shape;5947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8" name="Google Shape;5948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49" name="Google Shape;5949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50" name="Google Shape;5950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51" name="Google Shape;5951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52" name="Google Shape;5952;p410"/>
              <p:cNvGrpSpPr/>
              <p:nvPr/>
            </p:nvGrpSpPr>
            <p:grpSpPr>
              <a:xfrm>
                <a:off x="28094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53" name="Google Shape;5953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54" name="Google Shape;5954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55" name="Google Shape;5955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56" name="Google Shape;5956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57" name="Google Shape;5957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958" name="Google Shape;5958;p410"/>
            <p:cNvSpPr/>
            <p:nvPr/>
          </p:nvSpPr>
          <p:spPr>
            <a:xfrm>
              <a:off x="2526200" y="1282650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5959" name="Google Shape;5959;p410"/>
          <p:cNvGrpSpPr/>
          <p:nvPr/>
        </p:nvGrpSpPr>
        <p:grpSpPr>
          <a:xfrm>
            <a:off x="4695200" y="1114625"/>
            <a:ext cx="1897200" cy="2578200"/>
            <a:chOff x="4720600" y="1267025"/>
            <a:chExt cx="1897200" cy="2578200"/>
          </a:xfrm>
        </p:grpSpPr>
        <p:grpSp>
          <p:nvGrpSpPr>
            <p:cNvPr id="5960" name="Google Shape;5960;p410"/>
            <p:cNvGrpSpPr/>
            <p:nvPr/>
          </p:nvGrpSpPr>
          <p:grpSpPr>
            <a:xfrm>
              <a:off x="4902200" y="1498601"/>
              <a:ext cx="1534001" cy="2146299"/>
              <a:chOff x="4800600" y="1498601"/>
              <a:chExt cx="1534001" cy="2146299"/>
            </a:xfrm>
          </p:grpSpPr>
          <p:grpSp>
            <p:nvGrpSpPr>
              <p:cNvPr id="5961" name="Google Shape;5961;p410"/>
              <p:cNvGrpSpPr/>
              <p:nvPr/>
            </p:nvGrpSpPr>
            <p:grpSpPr>
              <a:xfrm>
                <a:off x="48006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62" name="Google Shape;5962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63" name="Google Shape;5963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64" name="Google Shape;5964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65" name="Google Shape;5965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66" name="Google Shape;5966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67" name="Google Shape;5967;p410"/>
              <p:cNvGrpSpPr/>
              <p:nvPr/>
            </p:nvGrpSpPr>
            <p:grpSpPr>
              <a:xfrm>
                <a:off x="48006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68" name="Google Shape;5968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69" name="Google Shape;5969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70" name="Google Shape;5970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71" name="Google Shape;5971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72" name="Google Shape;5972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73" name="Google Shape;5973;p410"/>
              <p:cNvGrpSpPr/>
              <p:nvPr/>
            </p:nvGrpSpPr>
            <p:grpSpPr>
              <a:xfrm>
                <a:off x="48006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74" name="Google Shape;5974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75" name="Google Shape;5975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76" name="Google Shape;5976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77" name="Google Shape;5977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78" name="Google Shape;5978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79" name="Google Shape;5979;p410"/>
              <p:cNvGrpSpPr/>
              <p:nvPr/>
            </p:nvGrpSpPr>
            <p:grpSpPr>
              <a:xfrm>
                <a:off x="48006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80" name="Google Shape;5980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1" name="Google Shape;5981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2" name="Google Shape;5982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3" name="Google Shape;5983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984" name="Google Shape;5984;p410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5985" name="Google Shape;5985;p410"/>
            <p:cNvSpPr/>
            <p:nvPr/>
          </p:nvSpPr>
          <p:spPr>
            <a:xfrm>
              <a:off x="4720600" y="1267025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5986" name="Google Shape;5986;p4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328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7" name="Google Shape;5987;p4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340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8" name="Google Shape;5988;p4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940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9" name="Google Shape;5989;p4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528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9" name="Shape 7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0" name="Google Shape;7740;p599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Explore: Modulo Operator</a:t>
            </a:r>
            <a:endParaRPr/>
          </a:p>
        </p:txBody>
      </p:sp>
      <p:sp>
        <p:nvSpPr>
          <p:cNvPr id="7741" name="Google Shape;7741;p599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Look at the code snippet below and the value it evaluates to.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Then, try to determine the function of the </a:t>
            </a: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(%)</a:t>
            </a:r>
            <a:r>
              <a:rPr lang="en" sz="1800"/>
              <a:t> (modulo) operator: </a:t>
            </a:r>
            <a:endParaRPr sz="1800"/>
          </a:p>
        </p:txBody>
      </p:sp>
      <p:sp>
        <p:nvSpPr>
          <p:cNvPr id="7742" name="Google Shape;7742;p599"/>
          <p:cNvSpPr txBox="1"/>
          <p:nvPr/>
        </p:nvSpPr>
        <p:spPr>
          <a:xfrm>
            <a:off x="1112300" y="2127325"/>
            <a:ext cx="2142300" cy="2742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1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2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1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8E908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6" name="Shape 7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7" name="Google Shape;7747;p600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Explore: Takeaway</a:t>
            </a:r>
            <a:endParaRPr/>
          </a:p>
        </p:txBody>
      </p:sp>
      <p:sp>
        <p:nvSpPr>
          <p:cNvPr id="7748" name="Google Shape;7748;p600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Look at the code snippet below and the value it evaluates to.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Then, try to determine the function of the </a:t>
            </a:r>
            <a:r>
              <a:rPr b="1" lang="en" sz="1800">
                <a:solidFill>
                  <a:srgbClr val="D55550"/>
                </a:solidFill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(%)</a:t>
            </a:r>
            <a:r>
              <a:rPr lang="en" sz="1800"/>
              <a:t>  (modulo) operator: </a:t>
            </a:r>
            <a:endParaRPr sz="1800"/>
          </a:p>
        </p:txBody>
      </p:sp>
      <p:sp>
        <p:nvSpPr>
          <p:cNvPr id="7749" name="Google Shape;7749;p600"/>
          <p:cNvSpPr txBox="1"/>
          <p:nvPr/>
        </p:nvSpPr>
        <p:spPr>
          <a:xfrm>
            <a:off x="3547150" y="2135125"/>
            <a:ext cx="1892700" cy="272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B5757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b="1" lang="en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 modulo </a:t>
            </a: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operator 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roxima Nova"/>
              <a:buChar char="●"/>
            </a:pPr>
            <a:r>
              <a:rPr lang="en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Finds the remainder of two numbers.</a:t>
            </a:r>
            <a:endParaRPr sz="15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roxima Nova"/>
              <a:buChar char="●"/>
            </a:pPr>
            <a:r>
              <a:rPr lang="en" sz="15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 helpful tool to determine if numbers are even or odd.</a:t>
            </a:r>
            <a:endParaRPr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50" name="Google Shape;7750;p600"/>
          <p:cNvSpPr txBox="1"/>
          <p:nvPr/>
        </p:nvSpPr>
        <p:spPr>
          <a:xfrm>
            <a:off x="1112300" y="2127325"/>
            <a:ext cx="2142300" cy="27429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11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1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2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3E999F"/>
                </a:solidFill>
                <a:latin typeface="Courier New"/>
                <a:ea typeface="Courier New"/>
                <a:cs typeface="Courier New"/>
                <a:sym typeface="Courier New"/>
              </a:rPr>
              <a:t>%</a:t>
            </a:r>
            <a:r>
              <a:rPr b="1" lang="en" sz="1900">
                <a:solidFill>
                  <a:srgbClr val="3C404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F5871F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8E908C"/>
                </a:solidFill>
                <a:latin typeface="Courier New"/>
                <a:ea typeface="Courier New"/>
                <a:cs typeface="Courier New"/>
                <a:sym typeface="Courier New"/>
              </a:rPr>
              <a:t>//-&gt; 1</a:t>
            </a:r>
            <a:endParaRPr b="1" sz="1900">
              <a:solidFill>
                <a:srgbClr val="3C4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8E908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4" name="Shape 7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5" name="Google Shape;7755;p601"/>
          <p:cNvSpPr txBox="1"/>
          <p:nvPr>
            <p:ph type="ctrTitle"/>
          </p:nvPr>
        </p:nvSpPr>
        <p:spPr>
          <a:xfrm>
            <a:off x="207600" y="144950"/>
            <a:ext cx="8120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Try-It | Modulo Operator</a:t>
            </a:r>
            <a:endParaRPr/>
          </a:p>
        </p:txBody>
      </p:sp>
      <p:sp>
        <p:nvSpPr>
          <p:cNvPr id="7756" name="Google Shape;7756;p601"/>
          <p:cNvSpPr txBox="1"/>
          <p:nvPr>
            <p:ph idx="1" type="body"/>
          </p:nvPr>
        </p:nvSpPr>
        <p:spPr>
          <a:xfrm>
            <a:off x="207600" y="1284450"/>
            <a:ext cx="8676600" cy="3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What is the remainder when 27 is divided by 9?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What is the remainder when 100 is divided by 13?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SzPts val="2200"/>
              <a:buAutoNum type="arabicPeriod"/>
            </a:pPr>
            <a:r>
              <a:rPr lang="en"/>
              <a:t>What is the remainder when your age is divided by 2?</a:t>
            </a:r>
            <a:endParaRPr/>
          </a:p>
        </p:txBody>
      </p:sp>
      <p:grpSp>
        <p:nvGrpSpPr>
          <p:cNvPr id="7757" name="Google Shape;7757;p601"/>
          <p:cNvGrpSpPr/>
          <p:nvPr/>
        </p:nvGrpSpPr>
        <p:grpSpPr>
          <a:xfrm>
            <a:off x="7779152" y="-149300"/>
            <a:ext cx="1541447" cy="1541596"/>
            <a:chOff x="7814877" y="-174175"/>
            <a:chExt cx="1541447" cy="1541596"/>
          </a:xfrm>
        </p:grpSpPr>
        <p:sp>
          <p:nvSpPr>
            <p:cNvPr id="7758" name="Google Shape;7758;p601"/>
            <p:cNvSpPr/>
            <p:nvPr/>
          </p:nvSpPr>
          <p:spPr>
            <a:xfrm rot="10800000">
              <a:off x="7988438" y="-44175"/>
              <a:ext cx="1194300" cy="1281600"/>
            </a:xfrm>
            <a:prstGeom prst="round2SameRect">
              <a:avLst>
                <a:gd fmla="val 47058" name="adj1"/>
                <a:gd fmla="val 0" name="adj2"/>
              </a:avLst>
            </a:prstGeom>
            <a:solidFill>
              <a:srgbClr val="8AA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59" name="Google Shape;7759;p601" title="Icons_Artboard 16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256433">
              <a:off x="8036160" y="46904"/>
              <a:ext cx="1098882" cy="1099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60" name="Google Shape;7760;p601" title="3 Min - Neon Green Timer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50" y="3041475"/>
            <a:ext cx="3098102" cy="174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4" name="Shape 7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5" name="Google Shape;7765;p602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Circle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9" name="Shape 7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0" name="Google Shape;7770;p603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End-Of-Day Reminders</a:t>
            </a:r>
            <a:endParaRPr/>
          </a:p>
        </p:txBody>
      </p:sp>
      <p:sp>
        <p:nvSpPr>
          <p:cNvPr id="7771" name="Google Shape;7771;p603"/>
          <p:cNvSpPr txBox="1"/>
          <p:nvPr>
            <p:ph idx="1" type="body"/>
          </p:nvPr>
        </p:nvSpPr>
        <p:spPr>
          <a:xfrm>
            <a:off x="219800" y="1250950"/>
            <a:ext cx="8676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‼️</a:t>
            </a:r>
            <a:r>
              <a:rPr b="1" lang="en" sz="1800"/>
              <a:t> Submit Your Artifacts in Your House </a:t>
            </a:r>
            <a:r>
              <a:rPr lang="en" sz="1800"/>
              <a:t>‼️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 sure to copy your Xcode Playground code from the Lesson 3- Conditional Statements Practice into the designated thread in your House channel!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🕠 </a:t>
            </a:r>
            <a:r>
              <a:rPr b="1" lang="en" sz="1800"/>
              <a:t>Office Hours </a:t>
            </a:r>
            <a:r>
              <a:rPr lang="en" sz="1800"/>
              <a:t>🕡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/>
              <a:t>Tonight: </a:t>
            </a:r>
            <a:r>
              <a:rPr lang="en" sz="1800"/>
              <a:t>Mishu, Christine, and Amulya will be hosting from 6pm-7pm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😴💻 </a:t>
            </a:r>
            <a:r>
              <a:rPr b="1" lang="en" sz="1800"/>
              <a:t>Night Hack</a:t>
            </a:r>
            <a:r>
              <a:rPr lang="en" sz="1800"/>
              <a:t> 💻😴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Swift: Data Types &amp; Variables Practice + Extensions + Spicy Challenges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Conditional Statements </a:t>
            </a:r>
            <a:r>
              <a:rPr lang="en" sz="1800"/>
              <a:t>Practice + Extensions + Spicy Challenges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Tech Check with Xcode</a:t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5" name="Shape 7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6" name="Google Shape;7776;p604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Sneak Peek for Tomorrow</a:t>
            </a:r>
            <a:endParaRPr/>
          </a:p>
        </p:txBody>
      </p:sp>
      <p:graphicFrame>
        <p:nvGraphicFramePr>
          <p:cNvPr id="7777" name="Google Shape;7777;p604"/>
          <p:cNvGraphicFramePr/>
          <p:nvPr/>
        </p:nvGraphicFramePr>
        <p:xfrm>
          <a:off x="1490650" y="124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{F14E5A1C-C8FF-40E6-A817-B3F80BA17AEB}</a:tableStyleId>
              </a:tblPr>
              <a:tblGrid>
                <a:gridCol w="1498100"/>
                <a:gridCol w="4664575"/>
              </a:tblGrid>
              <a:tr h="3009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8427C9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Morning Session</a:t>
                      </a:r>
                      <a:endParaRPr b="1">
                        <a:solidFill>
                          <a:srgbClr val="8427C9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427C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427C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427C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9:30 - 9:50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Opening Circle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9:50 - 12:00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4. Swift: Arrays &amp; Loops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Brain Break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5. Swift: Functions &amp; Closures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778" name="Google Shape;7778;p604"/>
          <p:cNvGraphicFramePr/>
          <p:nvPr/>
        </p:nvGraphicFramePr>
        <p:xfrm>
          <a:off x="1490650" y="317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{F14E5A1C-C8FF-40E6-A817-B3F80BA17AEB}</a:tableStyleId>
              </a:tblPr>
              <a:tblGrid>
                <a:gridCol w="1498100"/>
                <a:gridCol w="4664575"/>
              </a:tblGrid>
              <a:tr h="4306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8427C9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Afternoon Session</a:t>
                      </a:r>
                      <a:endParaRPr>
                        <a:solidFill>
                          <a:srgbClr val="8427C9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427C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427C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427C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12:45 - 2:40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6. SwiftUI: Views, Stacks, &amp; Modifiers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Brain Break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Culture of Tech (Part 2): KWK &amp; Me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2:40 - 3:00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Closing Circle + Microfeedback</a:t>
                      </a:r>
                      <a:endParaRPr>
                        <a:solidFill>
                          <a:srgbClr val="00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8427C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2" name="Shape 7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" name="Google Shape;7783;p605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Tomorrow’s theme is…</a:t>
            </a:r>
            <a:endParaRPr/>
          </a:p>
        </p:txBody>
      </p:sp>
      <p:sp>
        <p:nvSpPr>
          <p:cNvPr id="7784" name="Google Shape;7784;p605"/>
          <p:cNvSpPr txBox="1"/>
          <p:nvPr/>
        </p:nvSpPr>
        <p:spPr>
          <a:xfrm>
            <a:off x="194850" y="239400"/>
            <a:ext cx="73398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7153"/>
              </a:solidFill>
              <a:highlight>
                <a:srgbClr val="0BD95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7153"/>
              </a:solidFill>
              <a:highlight>
                <a:srgbClr val="0BD956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" sz="4200">
                <a:solidFill>
                  <a:srgbClr val="007153"/>
                </a:solidFill>
                <a:highlight>
                  <a:srgbClr val="0BD956"/>
                </a:highlight>
                <a:latin typeface="Proxima Nova"/>
                <a:ea typeface="Proxima Nova"/>
                <a:cs typeface="Proxima Nova"/>
                <a:sym typeface="Proxima Nova"/>
              </a:rPr>
              <a:t>Kode With Klossy Green!</a:t>
            </a:r>
            <a:endParaRPr b="1" i="1" sz="4200">
              <a:solidFill>
                <a:srgbClr val="007153"/>
              </a:solidFill>
              <a:highlight>
                <a:srgbClr val="0BD956"/>
              </a:highlight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Kermit Hearts Sticker PNG by ElEdwino on DeviantArt" id="7785" name="Google Shape;7785;p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275" y="2532425"/>
            <a:ext cx="2071700" cy="248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t album cover meme | Charli XCX &quot;Brat&quot; Cover Parodies | Know Your Meme" id="7786" name="Google Shape;7786;p6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93" y="2438569"/>
            <a:ext cx="2071700" cy="20267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uh? Cat meme (Green Screen) – CreatorSet" id="7787" name="Google Shape;7787;p6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0475" y="1204779"/>
            <a:ext cx="1322200" cy="132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8" name="Google Shape;7788;p605"/>
          <p:cNvPicPr preferRelativeResize="0"/>
          <p:nvPr/>
        </p:nvPicPr>
        <p:blipFill rotWithShape="1">
          <a:blip r:embed="rId6">
            <a:alphaModFix/>
          </a:blip>
          <a:srcRect b="18205" l="0" r="0" t="18578"/>
          <a:stretch/>
        </p:blipFill>
        <p:spPr>
          <a:xfrm>
            <a:off x="2492709" y="3592228"/>
            <a:ext cx="1987525" cy="1256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ylor Swift's Eras Tour Outfits: See All The Looks She's, 54% OFF" id="7789" name="Google Shape;7789;p605"/>
          <p:cNvPicPr preferRelativeResize="0"/>
          <p:nvPr/>
        </p:nvPicPr>
        <p:blipFill rotWithShape="1">
          <a:blip r:embed="rId7">
            <a:alphaModFix/>
          </a:blip>
          <a:srcRect b="0" l="22812" r="17532" t="0"/>
          <a:stretch/>
        </p:blipFill>
        <p:spPr>
          <a:xfrm>
            <a:off x="4452212" y="2438575"/>
            <a:ext cx="1812328" cy="20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3" name="Shape 7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4" name="Google Shape;7794;p606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Microfeedback</a:t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8" name="Shape 7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9" name="Google Shape;7799;p607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Microfeedback</a:t>
            </a:r>
            <a:endParaRPr/>
          </a:p>
        </p:txBody>
      </p:sp>
      <p:sp>
        <p:nvSpPr>
          <p:cNvPr id="7800" name="Google Shape;7800;p607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Microfeedback is a </a:t>
            </a:r>
            <a:r>
              <a:rPr b="1" lang="en"/>
              <a:t>daily survey</a:t>
            </a:r>
            <a:r>
              <a:rPr lang="en"/>
              <a:t> you take at the end of the day.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Your feedback </a:t>
            </a:r>
            <a:r>
              <a:rPr b="1" lang="en"/>
              <a:t>MATTERS</a:t>
            </a: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4" name="Shape 7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5" name="Google Shape;7805;p608"/>
          <p:cNvSpPr/>
          <p:nvPr/>
        </p:nvSpPr>
        <p:spPr>
          <a:xfrm>
            <a:off x="6244075" y="1270675"/>
            <a:ext cx="2580000" cy="609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06" name="Google Shape;7806;p608"/>
          <p:cNvSpPr/>
          <p:nvPr/>
        </p:nvSpPr>
        <p:spPr>
          <a:xfrm>
            <a:off x="319925" y="1270550"/>
            <a:ext cx="2580000" cy="609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07" name="Google Shape;7807;p608"/>
          <p:cNvSpPr/>
          <p:nvPr/>
        </p:nvSpPr>
        <p:spPr>
          <a:xfrm>
            <a:off x="3282000" y="1270675"/>
            <a:ext cx="2580000" cy="609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08" name="Google Shape;7808;p608"/>
          <p:cNvSpPr txBox="1"/>
          <p:nvPr>
            <p:ph type="title"/>
          </p:nvPr>
        </p:nvSpPr>
        <p:spPr>
          <a:xfrm>
            <a:off x="174625" y="79375"/>
            <a:ext cx="81405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Zones</a:t>
            </a:r>
            <a:endParaRPr/>
          </a:p>
        </p:txBody>
      </p:sp>
      <p:sp>
        <p:nvSpPr>
          <p:cNvPr id="7809" name="Google Shape;7809;p608"/>
          <p:cNvSpPr txBox="1"/>
          <p:nvPr>
            <p:ph idx="4294967295" type="body"/>
          </p:nvPr>
        </p:nvSpPr>
        <p:spPr>
          <a:xfrm>
            <a:off x="349100" y="1321675"/>
            <a:ext cx="24813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Comfort Zone</a:t>
            </a:r>
            <a:r>
              <a:rPr lang="en" sz="9600">
                <a:solidFill>
                  <a:srgbClr val="24292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7810" name="Google Shape;7810;p608"/>
          <p:cNvSpPr txBox="1"/>
          <p:nvPr/>
        </p:nvSpPr>
        <p:spPr>
          <a:xfrm>
            <a:off x="319925" y="1978150"/>
            <a:ext cx="2580000" cy="29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Feels </a:t>
            </a: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cozy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predictable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Everything falls within your wheelhouse.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Proxima Nova"/>
              <a:buChar char="●"/>
            </a:pP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Not pushing yourself 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to learn anything new 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Sticking to what you </a:t>
            </a: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already know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11" name="Google Shape;7811;p608"/>
          <p:cNvSpPr txBox="1"/>
          <p:nvPr/>
        </p:nvSpPr>
        <p:spPr>
          <a:xfrm>
            <a:off x="3282000" y="1978150"/>
            <a:ext cx="2580000" cy="29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Feels </a:t>
            </a: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challenging 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and </a:t>
            </a:r>
            <a:r>
              <a:rPr b="1"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exciting! </a:t>
            </a:r>
            <a:endParaRPr b="1" sz="1600">
              <a:solidFill>
                <a:srgbClr val="0D0D0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Stepping outside your comfort zone to learn something new!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Proxima Nova"/>
              <a:buChar char="●"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Might feel uncomfortable, this is where the real growth is!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12" name="Google Shape;7812;p608"/>
          <p:cNvSpPr txBox="1"/>
          <p:nvPr/>
        </p:nvSpPr>
        <p:spPr>
          <a:xfrm>
            <a:off x="6244075" y="1978150"/>
            <a:ext cx="2580000" cy="29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Feels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stressful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 and </a:t>
            </a:r>
            <a:r>
              <a:rPr b="1" lang="en" sz="1600">
                <a:latin typeface="Proxima Nova"/>
                <a:ea typeface="Proxima Nova"/>
                <a:cs typeface="Proxima Nova"/>
                <a:sym typeface="Proxima Nova"/>
              </a:rPr>
              <a:t>overwhelming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Information overload, leading to lack of motivation.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Proxima Nova"/>
              <a:buChar char="●"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Ring the alarm to inform your instructional team - we’re here to help!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13" name="Google Shape;7813;p608"/>
          <p:cNvSpPr txBox="1"/>
          <p:nvPr>
            <p:ph idx="4294967295" type="body"/>
          </p:nvPr>
        </p:nvSpPr>
        <p:spPr>
          <a:xfrm>
            <a:off x="3282000" y="1321550"/>
            <a:ext cx="25800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Learning Zone</a:t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7814" name="Google Shape;7814;p608"/>
          <p:cNvSpPr txBox="1"/>
          <p:nvPr>
            <p:ph idx="4294967295" type="body"/>
          </p:nvPr>
        </p:nvSpPr>
        <p:spPr>
          <a:xfrm>
            <a:off x="6524350" y="1321675"/>
            <a:ext cx="21099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Alarm Zone</a:t>
            </a:r>
            <a:endParaRPr b="1" sz="9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93" name="Shape 5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4" name="Google Shape;5994;p4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95" name="Google Shape;5995;p41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5996" name="Google Shape;5996;p411"/>
          <p:cNvGrpSpPr/>
          <p:nvPr/>
        </p:nvGrpSpPr>
        <p:grpSpPr>
          <a:xfrm>
            <a:off x="408000" y="1114625"/>
            <a:ext cx="1897200" cy="2578200"/>
            <a:chOff x="408000" y="1267025"/>
            <a:chExt cx="1897200" cy="2578200"/>
          </a:xfrm>
        </p:grpSpPr>
        <p:grpSp>
          <p:nvGrpSpPr>
            <p:cNvPr id="5997" name="Google Shape;5997;p411"/>
            <p:cNvGrpSpPr/>
            <p:nvPr/>
          </p:nvGrpSpPr>
          <p:grpSpPr>
            <a:xfrm>
              <a:off x="589600" y="1498601"/>
              <a:ext cx="1534001" cy="2146299"/>
              <a:chOff x="742000" y="1498601"/>
              <a:chExt cx="1534001" cy="2146299"/>
            </a:xfrm>
          </p:grpSpPr>
          <p:grpSp>
            <p:nvGrpSpPr>
              <p:cNvPr id="5998" name="Google Shape;5998;p411"/>
              <p:cNvGrpSpPr/>
              <p:nvPr/>
            </p:nvGrpSpPr>
            <p:grpSpPr>
              <a:xfrm>
                <a:off x="7420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5999" name="Google Shape;5999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00" name="Google Shape;6000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01" name="Google Shape;6001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02" name="Google Shape;6002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03" name="Google Shape;6003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04" name="Google Shape;6004;p411"/>
              <p:cNvGrpSpPr/>
              <p:nvPr/>
            </p:nvGrpSpPr>
            <p:grpSpPr>
              <a:xfrm>
                <a:off x="7420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05" name="Google Shape;6005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06" name="Google Shape;6006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07" name="Google Shape;6007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08" name="Google Shape;6008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09" name="Google Shape;6009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10" name="Google Shape;6010;p411"/>
              <p:cNvGrpSpPr/>
              <p:nvPr/>
            </p:nvGrpSpPr>
            <p:grpSpPr>
              <a:xfrm>
                <a:off x="7420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11" name="Google Shape;6011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12" name="Google Shape;6012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13" name="Google Shape;6013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14" name="Google Shape;6014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15" name="Google Shape;6015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16" name="Google Shape;6016;p411"/>
              <p:cNvGrpSpPr/>
              <p:nvPr/>
            </p:nvGrpSpPr>
            <p:grpSpPr>
              <a:xfrm>
                <a:off x="7420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17" name="Google Shape;6017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18" name="Google Shape;6018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19" name="Google Shape;6019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20" name="Google Shape;6020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21" name="Google Shape;6021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6022" name="Google Shape;6022;p411"/>
            <p:cNvSpPr/>
            <p:nvPr/>
          </p:nvSpPr>
          <p:spPr>
            <a:xfrm>
              <a:off x="408000" y="1267025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6023" name="Google Shape;6023;p411"/>
          <p:cNvGrpSpPr/>
          <p:nvPr/>
        </p:nvGrpSpPr>
        <p:grpSpPr>
          <a:xfrm>
            <a:off x="6838800" y="1130250"/>
            <a:ext cx="1897200" cy="2578200"/>
            <a:chOff x="6838800" y="1282650"/>
            <a:chExt cx="1897200" cy="2578200"/>
          </a:xfrm>
        </p:grpSpPr>
        <p:grpSp>
          <p:nvGrpSpPr>
            <p:cNvPr id="6024" name="Google Shape;6024;p411"/>
            <p:cNvGrpSpPr/>
            <p:nvPr/>
          </p:nvGrpSpPr>
          <p:grpSpPr>
            <a:xfrm>
              <a:off x="7020400" y="1498601"/>
              <a:ext cx="1534001" cy="2146299"/>
              <a:chOff x="6868000" y="1498601"/>
              <a:chExt cx="1534001" cy="2146299"/>
            </a:xfrm>
          </p:grpSpPr>
          <p:grpSp>
            <p:nvGrpSpPr>
              <p:cNvPr id="6025" name="Google Shape;6025;p411"/>
              <p:cNvGrpSpPr/>
              <p:nvPr/>
            </p:nvGrpSpPr>
            <p:grpSpPr>
              <a:xfrm>
                <a:off x="68680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26" name="Google Shape;6026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27" name="Google Shape;6027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28" name="Google Shape;6028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29" name="Google Shape;6029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30" name="Google Shape;6030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31" name="Google Shape;6031;p411"/>
              <p:cNvGrpSpPr/>
              <p:nvPr/>
            </p:nvGrpSpPr>
            <p:grpSpPr>
              <a:xfrm>
                <a:off x="68680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32" name="Google Shape;6032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33" name="Google Shape;6033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34" name="Google Shape;6034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35" name="Google Shape;6035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36" name="Google Shape;6036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37" name="Google Shape;6037;p411"/>
              <p:cNvGrpSpPr/>
              <p:nvPr/>
            </p:nvGrpSpPr>
            <p:grpSpPr>
              <a:xfrm>
                <a:off x="68680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38" name="Google Shape;6038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39" name="Google Shape;6039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40" name="Google Shape;6040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41" name="Google Shape;6041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42" name="Google Shape;6042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43" name="Google Shape;6043;p411"/>
              <p:cNvGrpSpPr/>
              <p:nvPr/>
            </p:nvGrpSpPr>
            <p:grpSpPr>
              <a:xfrm>
                <a:off x="68680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44" name="Google Shape;6044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45" name="Google Shape;6045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46" name="Google Shape;6046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47" name="Google Shape;6047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48" name="Google Shape;6048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6049" name="Google Shape;6049;p411"/>
            <p:cNvSpPr/>
            <p:nvPr/>
          </p:nvSpPr>
          <p:spPr>
            <a:xfrm>
              <a:off x="6838800" y="1282650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6050" name="Google Shape;6050;p411"/>
          <p:cNvGrpSpPr/>
          <p:nvPr/>
        </p:nvGrpSpPr>
        <p:grpSpPr>
          <a:xfrm>
            <a:off x="2551600" y="1130250"/>
            <a:ext cx="1897200" cy="2578200"/>
            <a:chOff x="2526200" y="1282650"/>
            <a:chExt cx="1897200" cy="2578200"/>
          </a:xfrm>
        </p:grpSpPr>
        <p:grpSp>
          <p:nvGrpSpPr>
            <p:cNvPr id="6051" name="Google Shape;6051;p411"/>
            <p:cNvGrpSpPr/>
            <p:nvPr/>
          </p:nvGrpSpPr>
          <p:grpSpPr>
            <a:xfrm>
              <a:off x="2707800" y="1498601"/>
              <a:ext cx="1534001" cy="2146299"/>
              <a:chOff x="2809400" y="1498601"/>
              <a:chExt cx="1534001" cy="2146299"/>
            </a:xfrm>
          </p:grpSpPr>
          <p:grpSp>
            <p:nvGrpSpPr>
              <p:cNvPr id="6052" name="Google Shape;6052;p411"/>
              <p:cNvGrpSpPr/>
              <p:nvPr/>
            </p:nvGrpSpPr>
            <p:grpSpPr>
              <a:xfrm>
                <a:off x="28094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53" name="Google Shape;6053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54" name="Google Shape;6054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55" name="Google Shape;6055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56" name="Google Shape;6056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57" name="Google Shape;6057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58" name="Google Shape;6058;p411"/>
              <p:cNvGrpSpPr/>
              <p:nvPr/>
            </p:nvGrpSpPr>
            <p:grpSpPr>
              <a:xfrm>
                <a:off x="28094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59" name="Google Shape;6059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60" name="Google Shape;6060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61" name="Google Shape;6061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62" name="Google Shape;6062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63" name="Google Shape;6063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64" name="Google Shape;6064;p411"/>
              <p:cNvGrpSpPr/>
              <p:nvPr/>
            </p:nvGrpSpPr>
            <p:grpSpPr>
              <a:xfrm>
                <a:off x="28094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65" name="Google Shape;6065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66" name="Google Shape;6066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67" name="Google Shape;6067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68" name="Google Shape;6068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69" name="Google Shape;6069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70" name="Google Shape;6070;p411"/>
              <p:cNvGrpSpPr/>
              <p:nvPr/>
            </p:nvGrpSpPr>
            <p:grpSpPr>
              <a:xfrm>
                <a:off x="28094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71" name="Google Shape;6071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72" name="Google Shape;6072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73" name="Google Shape;6073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74" name="Google Shape;6074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75" name="Google Shape;6075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6076" name="Google Shape;6076;p411"/>
            <p:cNvSpPr/>
            <p:nvPr/>
          </p:nvSpPr>
          <p:spPr>
            <a:xfrm>
              <a:off x="2526200" y="1282650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6077" name="Google Shape;6077;p411"/>
          <p:cNvGrpSpPr/>
          <p:nvPr/>
        </p:nvGrpSpPr>
        <p:grpSpPr>
          <a:xfrm>
            <a:off x="4695200" y="1114625"/>
            <a:ext cx="1897200" cy="2578200"/>
            <a:chOff x="4720600" y="1267025"/>
            <a:chExt cx="1897200" cy="2578200"/>
          </a:xfrm>
        </p:grpSpPr>
        <p:grpSp>
          <p:nvGrpSpPr>
            <p:cNvPr id="6078" name="Google Shape;6078;p411"/>
            <p:cNvGrpSpPr/>
            <p:nvPr/>
          </p:nvGrpSpPr>
          <p:grpSpPr>
            <a:xfrm>
              <a:off x="4902200" y="1498601"/>
              <a:ext cx="1534001" cy="2146299"/>
              <a:chOff x="4800600" y="1498601"/>
              <a:chExt cx="1534001" cy="2146299"/>
            </a:xfrm>
          </p:grpSpPr>
          <p:grpSp>
            <p:nvGrpSpPr>
              <p:cNvPr id="6079" name="Google Shape;6079;p411"/>
              <p:cNvGrpSpPr/>
              <p:nvPr/>
            </p:nvGrpSpPr>
            <p:grpSpPr>
              <a:xfrm>
                <a:off x="4800600" y="149860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80" name="Google Shape;6080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81" name="Google Shape;6081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82" name="Google Shape;6082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83" name="Google Shape;6083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84" name="Google Shape;6084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85" name="Google Shape;6085;p411"/>
              <p:cNvGrpSpPr/>
              <p:nvPr/>
            </p:nvGrpSpPr>
            <p:grpSpPr>
              <a:xfrm>
                <a:off x="4800600" y="203517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86" name="Google Shape;6086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87" name="Google Shape;6087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88" name="Google Shape;6088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89" name="Google Shape;6089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90" name="Google Shape;6090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91" name="Google Shape;6091;p411"/>
              <p:cNvGrpSpPr/>
              <p:nvPr/>
            </p:nvGrpSpPr>
            <p:grpSpPr>
              <a:xfrm>
                <a:off x="4800600" y="2571751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92" name="Google Shape;6092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93" name="Google Shape;6093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94" name="Google Shape;6094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95" name="Google Shape;6095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96" name="Google Shape;6096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97" name="Google Shape;6097;p411"/>
              <p:cNvGrpSpPr/>
              <p:nvPr/>
            </p:nvGrpSpPr>
            <p:grpSpPr>
              <a:xfrm>
                <a:off x="4800600" y="3108326"/>
                <a:ext cx="1534001" cy="536574"/>
                <a:chOff x="686125" y="679651"/>
                <a:chExt cx="1534001" cy="536574"/>
              </a:xfrm>
            </p:grpSpPr>
            <p:pic>
              <p:nvPicPr>
                <p:cNvPr id="6098" name="Google Shape;6098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6861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099" name="Google Shape;6099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9929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00" name="Google Shape;6100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2997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01" name="Google Shape;6101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6065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102" name="Google Shape;6102;p411" title="white-person.png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8981" l="30845" r="24733" t="13324"/>
                <a:stretch/>
              </p:blipFill>
              <p:spPr>
                <a:xfrm>
                  <a:off x="1913325" y="679651"/>
                  <a:ext cx="306801" cy="5365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6103" name="Google Shape;6103;p411"/>
            <p:cNvSpPr/>
            <p:nvPr/>
          </p:nvSpPr>
          <p:spPr>
            <a:xfrm>
              <a:off x="4720600" y="1267025"/>
              <a:ext cx="1897200" cy="2578200"/>
            </a:xfrm>
            <a:prstGeom prst="roundRect">
              <a:avLst>
                <a:gd fmla="val 16667" name="adj"/>
              </a:avLst>
            </a:prstGeom>
            <a:noFill/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6104" name="Google Shape;6104;p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9328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5" name="Google Shape;6105;p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340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6" name="Google Shape;6106;p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940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7" name="Google Shape;6107;p4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528" y="317681"/>
            <a:ext cx="903726" cy="7969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8" name="Google Shape;6108;p411"/>
          <p:cNvGrpSpPr/>
          <p:nvPr/>
        </p:nvGrpSpPr>
        <p:grpSpPr>
          <a:xfrm>
            <a:off x="654396" y="3360196"/>
            <a:ext cx="1404300" cy="906600"/>
            <a:chOff x="654396" y="3436396"/>
            <a:chExt cx="1404300" cy="906600"/>
          </a:xfrm>
        </p:grpSpPr>
        <p:sp>
          <p:nvSpPr>
            <p:cNvPr id="6109" name="Google Shape;6109;p411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110" name="Google Shape;6110;p411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1" name="Google Shape;6111;p411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2" name="Google Shape;6112;p411"/>
          <p:cNvGrpSpPr/>
          <p:nvPr/>
        </p:nvGrpSpPr>
        <p:grpSpPr>
          <a:xfrm>
            <a:off x="2798046" y="3360196"/>
            <a:ext cx="1404300" cy="906600"/>
            <a:chOff x="654396" y="3436396"/>
            <a:chExt cx="1404300" cy="906600"/>
          </a:xfrm>
        </p:grpSpPr>
        <p:sp>
          <p:nvSpPr>
            <p:cNvPr id="6113" name="Google Shape;6113;p411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114" name="Google Shape;6114;p411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5" name="Google Shape;6115;p411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6" name="Google Shape;6116;p411"/>
          <p:cNvGrpSpPr/>
          <p:nvPr/>
        </p:nvGrpSpPr>
        <p:grpSpPr>
          <a:xfrm>
            <a:off x="4941646" y="3360196"/>
            <a:ext cx="1404300" cy="906600"/>
            <a:chOff x="654396" y="3436396"/>
            <a:chExt cx="1404300" cy="906600"/>
          </a:xfrm>
        </p:grpSpPr>
        <p:sp>
          <p:nvSpPr>
            <p:cNvPr id="6117" name="Google Shape;6117;p411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118" name="Google Shape;6118;p411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9" name="Google Shape;6119;p411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0" name="Google Shape;6120;p411"/>
          <p:cNvGrpSpPr/>
          <p:nvPr/>
        </p:nvGrpSpPr>
        <p:grpSpPr>
          <a:xfrm>
            <a:off x="7085246" y="3360196"/>
            <a:ext cx="1404300" cy="906600"/>
            <a:chOff x="654396" y="3436396"/>
            <a:chExt cx="1404300" cy="906600"/>
          </a:xfrm>
        </p:grpSpPr>
        <p:sp>
          <p:nvSpPr>
            <p:cNvPr id="6121" name="Google Shape;6121;p411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122" name="Google Shape;6122;p411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3" name="Google Shape;6123;p411" title="pink-person.png"/>
            <p:cNvPicPr preferRelativeResize="0"/>
            <p:nvPr/>
          </p:nvPicPr>
          <p:blipFill rotWithShape="1">
            <a:blip r:embed="rId6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8" name="Shape 7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9" name="Google Shape;7819;p609"/>
          <p:cNvSpPr txBox="1"/>
          <p:nvPr>
            <p:ph type="title"/>
          </p:nvPr>
        </p:nvSpPr>
        <p:spPr>
          <a:xfrm>
            <a:off x="174625" y="79375"/>
            <a:ext cx="81405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/>
              <a:t>Submit Your Artifact in Your</a:t>
            </a:r>
            <a:r>
              <a:rPr lang="en" sz="2940"/>
              <a:t> Microfeedback</a:t>
            </a:r>
            <a:endParaRPr sz="2940"/>
          </a:p>
        </p:txBody>
      </p:sp>
      <p:sp>
        <p:nvSpPr>
          <p:cNvPr id="7820" name="Google Shape;7820;p609"/>
          <p:cNvSpPr txBox="1"/>
          <p:nvPr>
            <p:ph idx="4294967295" type="body"/>
          </p:nvPr>
        </p:nvSpPr>
        <p:spPr>
          <a:xfrm>
            <a:off x="207225" y="1267050"/>
            <a:ext cx="3147300" cy="3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2000"/>
              <a:t>For your Artifact of the Day, submit your </a:t>
            </a:r>
            <a:r>
              <a:rPr b="1" lang="en" sz="2000">
                <a:solidFill>
                  <a:srgbClr val="CC0000"/>
                </a:solidFill>
              </a:rPr>
              <a:t>Lesson 3 - Swift: Conditional Statements Practice</a:t>
            </a:r>
            <a:r>
              <a:rPr b="1" lang="en" sz="2000"/>
              <a:t>!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 sz="2000"/>
              <a:t>Once you copy your message link, submit the link in your microfeedback form!</a:t>
            </a:r>
            <a:endParaRPr b="1" sz="2000"/>
          </a:p>
        </p:txBody>
      </p:sp>
      <p:pic>
        <p:nvPicPr>
          <p:cNvPr id="7821" name="Google Shape;7821;p609" title="How To Copy Link to Slack Message GIF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925" y="1267050"/>
            <a:ext cx="5484099" cy="33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5" name="Shape 7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6" name="Google Shape;7826;p610"/>
          <p:cNvSpPr txBox="1"/>
          <p:nvPr>
            <p:ph type="title"/>
          </p:nvPr>
        </p:nvSpPr>
        <p:spPr>
          <a:xfrm>
            <a:off x="174625" y="79375"/>
            <a:ext cx="81405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/>
              <a:t>Complete Your Microfeedback</a:t>
            </a:r>
            <a:endParaRPr sz="2940"/>
          </a:p>
        </p:txBody>
      </p:sp>
      <p:pic>
        <p:nvPicPr>
          <p:cNvPr id="7827" name="Google Shape;7827;p610" title="learning-zones.png"/>
          <p:cNvPicPr preferRelativeResize="0"/>
          <p:nvPr/>
        </p:nvPicPr>
        <p:blipFill rotWithShape="1">
          <a:blip r:embed="rId3">
            <a:alphaModFix/>
          </a:blip>
          <a:srcRect b="347" l="0" r="0" t="357"/>
          <a:stretch/>
        </p:blipFill>
        <p:spPr>
          <a:xfrm>
            <a:off x="4441200" y="449550"/>
            <a:ext cx="4598650" cy="45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828" name="Google Shape;7828;p610"/>
          <p:cNvSpPr txBox="1"/>
          <p:nvPr/>
        </p:nvSpPr>
        <p:spPr>
          <a:xfrm>
            <a:off x="207225" y="1267050"/>
            <a:ext cx="39570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For your Artifact of the Day, submit your </a:t>
            </a:r>
            <a:r>
              <a:rPr b="1" lang="en" sz="2200">
                <a:solidFill>
                  <a:srgbClr val="CC0000"/>
                </a:solidFill>
                <a:latin typeface="Proxima Nova"/>
                <a:ea typeface="Proxima Nova"/>
                <a:cs typeface="Proxima Nova"/>
                <a:sym typeface="Proxima Nova"/>
              </a:rPr>
              <a:t>Lesson 3 - Swift: Conditional Statements Practice</a:t>
            </a:r>
            <a:r>
              <a:rPr b="1" lang="en" sz="2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b="1" sz="2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descr="5 Minute Timer Relaxing Music Lofi Fish Background&#10;&#10;&#10;&#10;&#10;&#10;&#10;TAGS&#10;5 minute&#10;5 minute countdown&#10;5 minute lo-fi hiphop timer&#10;5 minute timer&#10;countdown&#10;lo-fi music&#10;lofi study song&#10;study music&#10;study timer&#10;time&#10;timer&#10;working music&#10;5 minute timer with music&#10;5 minute clock&#10;lofi hiphop&#10;relaxing timers&#10;relaxing music&#10;relaxing lofi timer&#10;nature timer&#10;meditation&#10;meditation music&#10;relaxing sleep music&#10;school timer&#10;sleep timer&#10;chill timer&#10;chill music&#10;lofi timer&#10;lofi hiphop timer&#10;lofi hip hop" id="7829" name="Google Shape;7829;p610" title="5 Minute Timer Relaxing Music Lofi Fish Backgroun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575" y="3239525"/>
            <a:ext cx="3016839" cy="1697000"/>
          </a:xfrm>
          <a:prstGeom prst="rect">
            <a:avLst/>
          </a:prstGeom>
          <a:noFill/>
          <a:ln cap="flat" cmpd="sng" w="38100">
            <a:solidFill>
              <a:srgbClr val="FF99F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3" name="Shape 7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4" name="Google Shape;7834;p611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Breakouts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8" name="Shape 7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9" name="Google Shape;7839;p612"/>
          <p:cNvSpPr txBox="1"/>
          <p:nvPr>
            <p:ph type="title"/>
          </p:nvPr>
        </p:nvSpPr>
        <p:spPr>
          <a:xfrm>
            <a:off x="3785625" y="639126"/>
            <a:ext cx="5049000" cy="315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Have a great rest of your day and see you all tomorrow! 🤗</a:t>
            </a:r>
            <a:endParaRPr/>
          </a:p>
        </p:txBody>
      </p:sp>
      <p:pic>
        <p:nvPicPr>
          <p:cNvPr id="7840" name="Google Shape;7840;p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051" y="1378650"/>
            <a:ext cx="1850050" cy="185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27" name="Shape 6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8" name="Google Shape;6128;p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9" name="Google Shape;6129;p41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130" name="Google Shape;6130;p412"/>
          <p:cNvGrpSpPr/>
          <p:nvPr/>
        </p:nvGrpSpPr>
        <p:grpSpPr>
          <a:xfrm>
            <a:off x="1504000" y="1346201"/>
            <a:ext cx="1534001" cy="536574"/>
            <a:chOff x="686125" y="679651"/>
            <a:chExt cx="1534001" cy="536574"/>
          </a:xfrm>
        </p:grpSpPr>
        <p:pic>
          <p:nvPicPr>
            <p:cNvPr id="6131" name="Google Shape;6131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2" name="Google Shape;6132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3" name="Google Shape;6133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4" name="Google Shape;6134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5" name="Google Shape;6135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36" name="Google Shape;6136;p412"/>
          <p:cNvGrpSpPr/>
          <p:nvPr/>
        </p:nvGrpSpPr>
        <p:grpSpPr>
          <a:xfrm>
            <a:off x="3038000" y="1346201"/>
            <a:ext cx="1534001" cy="536574"/>
            <a:chOff x="686125" y="679651"/>
            <a:chExt cx="1534001" cy="536574"/>
          </a:xfrm>
        </p:grpSpPr>
        <p:pic>
          <p:nvPicPr>
            <p:cNvPr id="6137" name="Google Shape;6137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8" name="Google Shape;6138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9" name="Google Shape;6139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0" name="Google Shape;6140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1" name="Google Shape;6141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2" name="Google Shape;6142;p412"/>
          <p:cNvGrpSpPr/>
          <p:nvPr/>
        </p:nvGrpSpPr>
        <p:grpSpPr>
          <a:xfrm>
            <a:off x="1504000" y="1882776"/>
            <a:ext cx="1534001" cy="536574"/>
            <a:chOff x="686125" y="679651"/>
            <a:chExt cx="1534001" cy="536574"/>
          </a:xfrm>
        </p:grpSpPr>
        <p:pic>
          <p:nvPicPr>
            <p:cNvPr id="6143" name="Google Shape;6143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4" name="Google Shape;6144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5" name="Google Shape;6145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6" name="Google Shape;6146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7" name="Google Shape;6147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8" name="Google Shape;6148;p412"/>
          <p:cNvGrpSpPr/>
          <p:nvPr/>
        </p:nvGrpSpPr>
        <p:grpSpPr>
          <a:xfrm>
            <a:off x="3038000" y="1882776"/>
            <a:ext cx="1534001" cy="536574"/>
            <a:chOff x="686125" y="679651"/>
            <a:chExt cx="1534001" cy="536574"/>
          </a:xfrm>
        </p:grpSpPr>
        <p:pic>
          <p:nvPicPr>
            <p:cNvPr id="6149" name="Google Shape;6149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0" name="Google Shape;6150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1" name="Google Shape;6151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2" name="Google Shape;6152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3" name="Google Shape;6153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4" name="Google Shape;6154;p412"/>
          <p:cNvGrpSpPr/>
          <p:nvPr/>
        </p:nvGrpSpPr>
        <p:grpSpPr>
          <a:xfrm>
            <a:off x="1504000" y="2419351"/>
            <a:ext cx="1534001" cy="536574"/>
            <a:chOff x="686125" y="679651"/>
            <a:chExt cx="1534001" cy="536574"/>
          </a:xfrm>
        </p:grpSpPr>
        <p:pic>
          <p:nvPicPr>
            <p:cNvPr id="6155" name="Google Shape;6155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6" name="Google Shape;6156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7" name="Google Shape;6157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8" name="Google Shape;6158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9" name="Google Shape;6159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60" name="Google Shape;6160;p412"/>
          <p:cNvGrpSpPr/>
          <p:nvPr/>
        </p:nvGrpSpPr>
        <p:grpSpPr>
          <a:xfrm>
            <a:off x="3038000" y="2419351"/>
            <a:ext cx="1534001" cy="536574"/>
            <a:chOff x="686125" y="679651"/>
            <a:chExt cx="1534001" cy="536574"/>
          </a:xfrm>
        </p:grpSpPr>
        <p:pic>
          <p:nvPicPr>
            <p:cNvPr id="6161" name="Google Shape;6161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2" name="Google Shape;6162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3" name="Google Shape;6163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4" name="Google Shape;6164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5" name="Google Shape;6165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66" name="Google Shape;6166;p412"/>
          <p:cNvGrpSpPr/>
          <p:nvPr/>
        </p:nvGrpSpPr>
        <p:grpSpPr>
          <a:xfrm>
            <a:off x="1504000" y="2955926"/>
            <a:ext cx="1534001" cy="536574"/>
            <a:chOff x="686125" y="679651"/>
            <a:chExt cx="1534001" cy="536574"/>
          </a:xfrm>
        </p:grpSpPr>
        <p:pic>
          <p:nvPicPr>
            <p:cNvPr id="6167" name="Google Shape;6167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8" name="Google Shape;6168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9" name="Google Shape;6169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0" name="Google Shape;6170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1" name="Google Shape;6171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72" name="Google Shape;6172;p412"/>
          <p:cNvGrpSpPr/>
          <p:nvPr/>
        </p:nvGrpSpPr>
        <p:grpSpPr>
          <a:xfrm>
            <a:off x="3038000" y="2955926"/>
            <a:ext cx="1534001" cy="536574"/>
            <a:chOff x="686125" y="679651"/>
            <a:chExt cx="1534001" cy="536574"/>
          </a:xfrm>
        </p:grpSpPr>
        <p:pic>
          <p:nvPicPr>
            <p:cNvPr id="6173" name="Google Shape;6173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4" name="Google Shape;6174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5" name="Google Shape;6175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6" name="Google Shape;6176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7" name="Google Shape;6177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78" name="Google Shape;6178;p412"/>
          <p:cNvGrpSpPr/>
          <p:nvPr/>
        </p:nvGrpSpPr>
        <p:grpSpPr>
          <a:xfrm>
            <a:off x="4572000" y="1346201"/>
            <a:ext cx="1534001" cy="536574"/>
            <a:chOff x="686125" y="679651"/>
            <a:chExt cx="1534001" cy="536574"/>
          </a:xfrm>
        </p:grpSpPr>
        <p:pic>
          <p:nvPicPr>
            <p:cNvPr id="6179" name="Google Shape;6179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0" name="Google Shape;6180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1" name="Google Shape;6181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2" name="Google Shape;6182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3" name="Google Shape;6183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4" name="Google Shape;6184;p412"/>
          <p:cNvGrpSpPr/>
          <p:nvPr/>
        </p:nvGrpSpPr>
        <p:grpSpPr>
          <a:xfrm>
            <a:off x="6106000" y="1346201"/>
            <a:ext cx="1534001" cy="536574"/>
            <a:chOff x="686125" y="679651"/>
            <a:chExt cx="1534001" cy="536574"/>
          </a:xfrm>
        </p:grpSpPr>
        <p:pic>
          <p:nvPicPr>
            <p:cNvPr id="6185" name="Google Shape;6185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6" name="Google Shape;6186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7" name="Google Shape;6187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8" name="Google Shape;6188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9" name="Google Shape;6189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90" name="Google Shape;6190;p412"/>
          <p:cNvGrpSpPr/>
          <p:nvPr/>
        </p:nvGrpSpPr>
        <p:grpSpPr>
          <a:xfrm>
            <a:off x="4572000" y="1882776"/>
            <a:ext cx="1534001" cy="536574"/>
            <a:chOff x="686125" y="679651"/>
            <a:chExt cx="1534001" cy="536574"/>
          </a:xfrm>
        </p:grpSpPr>
        <p:pic>
          <p:nvPicPr>
            <p:cNvPr id="6191" name="Google Shape;6191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2" name="Google Shape;6192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3" name="Google Shape;6193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4" name="Google Shape;6194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5" name="Google Shape;6195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96" name="Google Shape;6196;p412"/>
          <p:cNvGrpSpPr/>
          <p:nvPr/>
        </p:nvGrpSpPr>
        <p:grpSpPr>
          <a:xfrm>
            <a:off x="6106000" y="1882776"/>
            <a:ext cx="1534001" cy="536574"/>
            <a:chOff x="686125" y="679651"/>
            <a:chExt cx="1534001" cy="536574"/>
          </a:xfrm>
        </p:grpSpPr>
        <p:pic>
          <p:nvPicPr>
            <p:cNvPr id="6197" name="Google Shape;6197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8" name="Google Shape;6198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9" name="Google Shape;6199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0" name="Google Shape;6200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1" name="Google Shape;6201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2" name="Google Shape;6202;p412"/>
          <p:cNvGrpSpPr/>
          <p:nvPr/>
        </p:nvGrpSpPr>
        <p:grpSpPr>
          <a:xfrm>
            <a:off x="4572000" y="2419351"/>
            <a:ext cx="1534001" cy="536574"/>
            <a:chOff x="686125" y="679651"/>
            <a:chExt cx="1534001" cy="536574"/>
          </a:xfrm>
        </p:grpSpPr>
        <p:pic>
          <p:nvPicPr>
            <p:cNvPr id="6203" name="Google Shape;6203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4" name="Google Shape;6204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5" name="Google Shape;6205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6" name="Google Shape;6206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7" name="Google Shape;6207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8" name="Google Shape;6208;p412"/>
          <p:cNvGrpSpPr/>
          <p:nvPr/>
        </p:nvGrpSpPr>
        <p:grpSpPr>
          <a:xfrm>
            <a:off x="6106000" y="2419351"/>
            <a:ext cx="1534001" cy="536574"/>
            <a:chOff x="686125" y="679651"/>
            <a:chExt cx="1534001" cy="536574"/>
          </a:xfrm>
        </p:grpSpPr>
        <p:pic>
          <p:nvPicPr>
            <p:cNvPr id="6209" name="Google Shape;6209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0" name="Google Shape;6210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1" name="Google Shape;6211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2" name="Google Shape;6212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3" name="Google Shape;6213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4" name="Google Shape;6214;p412"/>
          <p:cNvGrpSpPr/>
          <p:nvPr/>
        </p:nvGrpSpPr>
        <p:grpSpPr>
          <a:xfrm>
            <a:off x="4572000" y="2955926"/>
            <a:ext cx="1534001" cy="536574"/>
            <a:chOff x="686125" y="679651"/>
            <a:chExt cx="1534001" cy="536574"/>
          </a:xfrm>
        </p:grpSpPr>
        <p:pic>
          <p:nvPicPr>
            <p:cNvPr id="6215" name="Google Shape;6215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6" name="Google Shape;6216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7" name="Google Shape;6217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8" name="Google Shape;6218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9" name="Google Shape;6219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20" name="Google Shape;6220;p412"/>
          <p:cNvGrpSpPr/>
          <p:nvPr/>
        </p:nvGrpSpPr>
        <p:grpSpPr>
          <a:xfrm>
            <a:off x="6106000" y="2955926"/>
            <a:ext cx="1534001" cy="536574"/>
            <a:chOff x="686125" y="679651"/>
            <a:chExt cx="1534001" cy="536574"/>
          </a:xfrm>
        </p:grpSpPr>
        <p:pic>
          <p:nvPicPr>
            <p:cNvPr id="6221" name="Google Shape;6221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6861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2" name="Google Shape;6222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9929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3" name="Google Shape;6223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2997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4" name="Google Shape;6224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6065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5" name="Google Shape;6225;p412" title="white-person.png"/>
            <p:cNvPicPr preferRelativeResize="0"/>
            <p:nvPr/>
          </p:nvPicPr>
          <p:blipFill rotWithShape="1">
            <a:blip r:embed="rId4">
              <a:alphaModFix/>
            </a:blip>
            <a:srcRect b="8981" l="30845" r="24733" t="13324"/>
            <a:stretch/>
          </p:blipFill>
          <p:spPr>
            <a:xfrm>
              <a:off x="1913325" y="679651"/>
              <a:ext cx="306801" cy="536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6" name="Google Shape;6226;p412"/>
          <p:cNvSpPr/>
          <p:nvPr/>
        </p:nvSpPr>
        <p:spPr>
          <a:xfrm>
            <a:off x="1363675" y="1143325"/>
            <a:ext cx="6438900" cy="2523900"/>
          </a:xfrm>
          <a:prstGeom prst="roundRect">
            <a:avLst>
              <a:gd fmla="val 10064" name="adj"/>
            </a:avLst>
          </a:prstGeom>
          <a:noFill/>
          <a:ln cap="flat" cmpd="sng" w="1143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227" name="Google Shape;6227;p412"/>
          <p:cNvGrpSpPr/>
          <p:nvPr/>
        </p:nvGrpSpPr>
        <p:grpSpPr>
          <a:xfrm>
            <a:off x="6686350" y="347900"/>
            <a:ext cx="2197500" cy="1418400"/>
            <a:chOff x="5745175" y="3021500"/>
            <a:chExt cx="2197500" cy="1418400"/>
          </a:xfrm>
        </p:grpSpPr>
        <p:sp>
          <p:nvSpPr>
            <p:cNvPr id="6228" name="Google Shape;6228;p412"/>
            <p:cNvSpPr/>
            <p:nvPr/>
          </p:nvSpPr>
          <p:spPr>
            <a:xfrm>
              <a:off x="5745175" y="3021500"/>
              <a:ext cx="2197500" cy="1418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229" name="Google Shape;6229;p412" title="neonyellow-person.png"/>
            <p:cNvPicPr preferRelativeResize="0"/>
            <p:nvPr/>
          </p:nvPicPr>
          <p:blipFill rotWithShape="1">
            <a:blip r:embed="rId5">
              <a:alphaModFix/>
            </a:blip>
            <a:srcRect b="11724" l="32220" r="25802" t="11239"/>
            <a:stretch/>
          </p:blipFill>
          <p:spPr>
            <a:xfrm>
              <a:off x="6162962" y="3133800"/>
              <a:ext cx="650449" cy="1193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0" name="Google Shape;6230;p412" title="neonyellow-person.png"/>
            <p:cNvPicPr preferRelativeResize="0"/>
            <p:nvPr/>
          </p:nvPicPr>
          <p:blipFill rotWithShape="1">
            <a:blip r:embed="rId5">
              <a:alphaModFix/>
            </a:blip>
            <a:srcRect b="11724" l="32220" r="25802" t="11239"/>
            <a:stretch/>
          </p:blipFill>
          <p:spPr>
            <a:xfrm>
              <a:off x="6874450" y="3133800"/>
              <a:ext cx="650449" cy="1193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1" name="Google Shape;6231;p412"/>
          <p:cNvGrpSpPr/>
          <p:nvPr/>
        </p:nvGrpSpPr>
        <p:grpSpPr>
          <a:xfrm>
            <a:off x="451400" y="290088"/>
            <a:ext cx="1534000" cy="1534000"/>
            <a:chOff x="6560900" y="3314026"/>
            <a:chExt cx="1534000" cy="1534000"/>
          </a:xfrm>
        </p:grpSpPr>
        <p:sp>
          <p:nvSpPr>
            <p:cNvPr id="6232" name="Google Shape;6232;p412"/>
            <p:cNvSpPr/>
            <p:nvPr/>
          </p:nvSpPr>
          <p:spPr>
            <a:xfrm>
              <a:off x="6811975" y="3371825"/>
              <a:ext cx="1041300" cy="14184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233" name="Google Shape;6233;p412" title="skyblue-person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0900" y="3314026"/>
              <a:ext cx="1534000" cy="153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4" name="Google Shape;6234;p412"/>
          <p:cNvGrpSpPr/>
          <p:nvPr/>
        </p:nvGrpSpPr>
        <p:grpSpPr>
          <a:xfrm>
            <a:off x="654396" y="3360196"/>
            <a:ext cx="1404300" cy="906600"/>
            <a:chOff x="654396" y="3436396"/>
            <a:chExt cx="1404300" cy="906600"/>
          </a:xfrm>
        </p:grpSpPr>
        <p:sp>
          <p:nvSpPr>
            <p:cNvPr id="6235" name="Google Shape;6235;p412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236" name="Google Shape;6236;p412" title="pink-person.png"/>
            <p:cNvPicPr preferRelativeResize="0"/>
            <p:nvPr/>
          </p:nvPicPr>
          <p:blipFill rotWithShape="1">
            <a:blip r:embed="rId7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7" name="Google Shape;6237;p412" title="pink-person.png"/>
            <p:cNvPicPr preferRelativeResize="0"/>
            <p:nvPr/>
          </p:nvPicPr>
          <p:blipFill rotWithShape="1">
            <a:blip r:embed="rId7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8" name="Google Shape;6238;p412"/>
          <p:cNvGrpSpPr/>
          <p:nvPr/>
        </p:nvGrpSpPr>
        <p:grpSpPr>
          <a:xfrm>
            <a:off x="2798046" y="3360196"/>
            <a:ext cx="1404300" cy="906600"/>
            <a:chOff x="654396" y="3436396"/>
            <a:chExt cx="1404300" cy="906600"/>
          </a:xfrm>
        </p:grpSpPr>
        <p:sp>
          <p:nvSpPr>
            <p:cNvPr id="6239" name="Google Shape;6239;p412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240" name="Google Shape;6240;p412" title="pink-person.png"/>
            <p:cNvPicPr preferRelativeResize="0"/>
            <p:nvPr/>
          </p:nvPicPr>
          <p:blipFill rotWithShape="1">
            <a:blip r:embed="rId7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1" name="Google Shape;6241;p412" title="pink-person.png"/>
            <p:cNvPicPr preferRelativeResize="0"/>
            <p:nvPr/>
          </p:nvPicPr>
          <p:blipFill rotWithShape="1">
            <a:blip r:embed="rId7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2" name="Google Shape;6242;p412"/>
          <p:cNvGrpSpPr/>
          <p:nvPr/>
        </p:nvGrpSpPr>
        <p:grpSpPr>
          <a:xfrm>
            <a:off x="4941646" y="3360196"/>
            <a:ext cx="1404300" cy="906600"/>
            <a:chOff x="654396" y="3436396"/>
            <a:chExt cx="1404300" cy="906600"/>
          </a:xfrm>
        </p:grpSpPr>
        <p:sp>
          <p:nvSpPr>
            <p:cNvPr id="6243" name="Google Shape;6243;p412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244" name="Google Shape;6244;p412" title="pink-person.png"/>
            <p:cNvPicPr preferRelativeResize="0"/>
            <p:nvPr/>
          </p:nvPicPr>
          <p:blipFill rotWithShape="1">
            <a:blip r:embed="rId7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5" name="Google Shape;6245;p412" title="pink-person.png"/>
            <p:cNvPicPr preferRelativeResize="0"/>
            <p:nvPr/>
          </p:nvPicPr>
          <p:blipFill rotWithShape="1">
            <a:blip r:embed="rId7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6" name="Google Shape;6246;p412"/>
          <p:cNvGrpSpPr/>
          <p:nvPr/>
        </p:nvGrpSpPr>
        <p:grpSpPr>
          <a:xfrm>
            <a:off x="7085246" y="3360196"/>
            <a:ext cx="1404300" cy="906600"/>
            <a:chOff x="654396" y="3436396"/>
            <a:chExt cx="1404300" cy="906600"/>
          </a:xfrm>
        </p:grpSpPr>
        <p:sp>
          <p:nvSpPr>
            <p:cNvPr id="6247" name="Google Shape;6247;p412"/>
            <p:cNvSpPr/>
            <p:nvPr/>
          </p:nvSpPr>
          <p:spPr>
            <a:xfrm>
              <a:off x="654396" y="3436396"/>
              <a:ext cx="1404300" cy="90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143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248" name="Google Shape;6248;p412" title="pink-person.png"/>
            <p:cNvPicPr preferRelativeResize="0"/>
            <p:nvPr/>
          </p:nvPicPr>
          <p:blipFill rotWithShape="1">
            <a:blip r:embed="rId7">
              <a:alphaModFix/>
            </a:blip>
            <a:srcRect b="9957" l="31977" r="23028" t="13266"/>
            <a:stretch/>
          </p:blipFill>
          <p:spPr>
            <a:xfrm>
              <a:off x="904738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9" name="Google Shape;6249;p412" title="pink-person.png"/>
            <p:cNvPicPr preferRelativeResize="0"/>
            <p:nvPr/>
          </p:nvPicPr>
          <p:blipFill rotWithShape="1">
            <a:blip r:embed="rId7">
              <a:alphaModFix/>
            </a:blip>
            <a:srcRect b="9957" l="31977" r="23028" t="13266"/>
            <a:stretch/>
          </p:blipFill>
          <p:spPr>
            <a:xfrm>
              <a:off x="1394413" y="3536450"/>
              <a:ext cx="414050" cy="706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50" name="Google Shape;6250;p412" title="arrows 2.png"/>
          <p:cNvPicPr preferRelativeResize="0"/>
          <p:nvPr/>
        </p:nvPicPr>
        <p:blipFill rotWithShape="1">
          <a:blip r:embed="rId8">
            <a:alphaModFix/>
          </a:blip>
          <a:srcRect b="52702" l="-203" r="54895" t="5877"/>
          <a:stretch/>
        </p:blipFill>
        <p:spPr>
          <a:xfrm flipH="1" rot="-2945222">
            <a:off x="1875453" y="-233815"/>
            <a:ext cx="1920423" cy="1610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51" name="Google Shape;6251;p412"/>
          <p:cNvSpPr txBox="1"/>
          <p:nvPr/>
        </p:nvSpPr>
        <p:spPr>
          <a:xfrm>
            <a:off x="3720875" y="375225"/>
            <a:ext cx="10776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VCC</a:t>
            </a:r>
            <a:endParaRPr b="1" sz="24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427C9"/>
        </a:solidFill>
      </p:bgPr>
    </p:bg>
    <p:spTree>
      <p:nvGrpSpPr>
        <p:cNvPr id="6255" name="Shape 6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" name="Google Shape;6256;p413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7" name="Google Shape;6257;p41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258" name="Google Shape;6258;p413"/>
          <p:cNvSpPr txBox="1"/>
          <p:nvPr>
            <p:ph idx="4294967295" type="title"/>
          </p:nvPr>
        </p:nvSpPr>
        <p:spPr>
          <a:xfrm>
            <a:off x="379275" y="612175"/>
            <a:ext cx="43227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Hi, I’m Geetika!</a:t>
            </a:r>
            <a:r>
              <a:rPr lang="en"/>
              <a:t> </a:t>
            </a:r>
            <a:r>
              <a:rPr lang="en" sz="1500"/>
              <a:t>(she/her)</a:t>
            </a:r>
            <a:endParaRPr sz="1500"/>
          </a:p>
        </p:txBody>
      </p:sp>
      <p:sp>
        <p:nvSpPr>
          <p:cNvPr id="6259" name="Google Shape;6259;p413"/>
          <p:cNvSpPr txBox="1"/>
          <p:nvPr>
            <p:ph idx="4294967295" type="body"/>
          </p:nvPr>
        </p:nvSpPr>
        <p:spPr>
          <a:xfrm>
            <a:off x="376675" y="1534250"/>
            <a:ext cx="40653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was a scholar in 2022 in the MA camp and an IA in 2023! This is my first year as a VCC :)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am majoring in Economics and International Relations at UC Davis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I am currently on a year abroad and I live in Berlin, Germany!!</a:t>
            </a:r>
            <a:endParaRPr sz="1600"/>
          </a:p>
        </p:txBody>
      </p:sp>
      <p:pic>
        <p:nvPicPr>
          <p:cNvPr id="6260" name="Google Shape;6260;p413" title="IMG_8069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1919" l="0" r="0" t="11919"/>
          <a:stretch/>
        </p:blipFill>
        <p:spPr>
          <a:xfrm>
            <a:off x="5264600" y="1053225"/>
            <a:ext cx="3200400" cy="320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61" name="Google Shape;6261;p413" title="neonyellow-lightn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7738" y="2453800"/>
            <a:ext cx="2510725" cy="25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5" name="Shape 6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p414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Norms</a:t>
            </a:r>
            <a:endParaRPr sz="4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0" name="Shape 6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1" name="Google Shape;6271;p415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Norms - Breaks</a:t>
            </a:r>
            <a:endParaRPr/>
          </a:p>
        </p:txBody>
      </p:sp>
      <p:sp>
        <p:nvSpPr>
          <p:cNvPr id="6272" name="Google Shape;6272;p415"/>
          <p:cNvSpPr txBox="1"/>
          <p:nvPr>
            <p:ph idx="1" type="body"/>
          </p:nvPr>
        </p:nvSpPr>
        <p:spPr>
          <a:xfrm>
            <a:off x="376675" y="1534250"/>
            <a:ext cx="51903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en" sz="2200">
                <a:highlight>
                  <a:schemeClr val="accent6"/>
                </a:highlight>
              </a:rPr>
              <a:t>We have scheduled breaks throughout the day! </a:t>
            </a:r>
            <a:endParaRPr sz="2200">
              <a:highlight>
                <a:schemeClr val="accent6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Montserrat"/>
              <a:buChar char="●"/>
            </a:pPr>
            <a:r>
              <a:rPr lang="en" sz="2200">
                <a:highlight>
                  <a:schemeClr val="accent6"/>
                </a:highlight>
              </a:rPr>
              <a:t>If you need a break before then, turn off your camera and take a break!</a:t>
            </a:r>
            <a:endParaRPr sz="2200">
              <a:highlight>
                <a:schemeClr val="accent6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Montserrat"/>
              <a:buChar char="●"/>
            </a:pPr>
            <a:r>
              <a:rPr lang="en" sz="2200">
                <a:highlight>
                  <a:schemeClr val="accent6"/>
                </a:highlight>
              </a:rPr>
              <a:t>If you know you’ll have an interruption in advance, please let your IAs know before the session.</a:t>
            </a:r>
            <a:endParaRPr sz="2200">
              <a:highlight>
                <a:schemeClr val="accent6"/>
              </a:highlight>
            </a:endParaRPr>
          </a:p>
        </p:txBody>
      </p:sp>
      <p:pic>
        <p:nvPicPr>
          <p:cNvPr id="6273" name="Google Shape;6273;p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495" y="1465150"/>
            <a:ext cx="2212076" cy="221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7" name="Shape 6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8" name="Google Shape;6278;p416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Norms - Attendance</a:t>
            </a:r>
            <a:endParaRPr/>
          </a:p>
        </p:txBody>
      </p:sp>
      <p:sp>
        <p:nvSpPr>
          <p:cNvPr id="6279" name="Google Shape;6279;p416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Camp runs every day from 9:30am to 3:00pm! </a:t>
            </a:r>
            <a:endParaRPr sz="2200">
              <a:highlight>
                <a:schemeClr val="accent6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If you can’t attend any part of camp, please let your IAs know!</a:t>
            </a:r>
            <a:endParaRPr sz="2200">
              <a:highlight>
                <a:schemeClr val="accent6"/>
              </a:highlight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○"/>
            </a:pPr>
            <a:r>
              <a:rPr lang="en" sz="2200">
                <a:highlight>
                  <a:schemeClr val="accent6"/>
                </a:highlight>
              </a:rPr>
              <a:t>Be sure to message </a:t>
            </a:r>
            <a:r>
              <a:rPr b="1" lang="en" sz="2200">
                <a:highlight>
                  <a:schemeClr val="accent6"/>
                </a:highlight>
              </a:rPr>
              <a:t>both</a:t>
            </a:r>
            <a:r>
              <a:rPr lang="en" sz="2200">
                <a:highlight>
                  <a:schemeClr val="accent6"/>
                </a:highlight>
              </a:rPr>
              <a:t> IAs when notifying them!</a:t>
            </a:r>
            <a:endParaRPr sz="2200">
              <a:highlight>
                <a:schemeClr val="accent6"/>
              </a:highlight>
            </a:endParaRPr>
          </a:p>
        </p:txBody>
      </p:sp>
      <p:pic>
        <p:nvPicPr>
          <p:cNvPr id="6280" name="Google Shape;6280;p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1475" y="1534250"/>
            <a:ext cx="2140774" cy="252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4" name="Shape 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5" name="Google Shape;6285;p417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Norms - Supplies</a:t>
            </a:r>
            <a:endParaRPr/>
          </a:p>
        </p:txBody>
      </p:sp>
      <p:sp>
        <p:nvSpPr>
          <p:cNvPr id="6286" name="Google Shape;6286;p417"/>
          <p:cNvSpPr txBox="1"/>
          <p:nvPr>
            <p:ph idx="1" type="body"/>
          </p:nvPr>
        </p:nvSpPr>
        <p:spPr>
          <a:xfrm>
            <a:off x="376675" y="1534250"/>
            <a:ext cx="50133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highlight>
                  <a:schemeClr val="accent6"/>
                </a:highlight>
              </a:rPr>
              <a:t>Before each meeting:</a:t>
            </a:r>
            <a:endParaRPr sz="2200">
              <a:highlight>
                <a:schemeClr val="accent6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Use headphones 🎧</a:t>
            </a:r>
            <a:endParaRPr sz="2200">
              <a:highlight>
                <a:schemeClr val="accent6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Grab your notebook 📒</a:t>
            </a:r>
            <a:endParaRPr sz="2200">
              <a:highlight>
                <a:schemeClr val="accent6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Get excited for sessions full of learning, community-building and Kode With Klossy magic ✨</a:t>
            </a:r>
            <a:endParaRPr sz="2200">
              <a:highlight>
                <a:schemeClr val="accent6"/>
              </a:highlight>
            </a:endParaRPr>
          </a:p>
        </p:txBody>
      </p:sp>
      <p:pic>
        <p:nvPicPr>
          <p:cNvPr id="6287" name="Google Shape;6287;p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550" y="1659500"/>
            <a:ext cx="2024099" cy="2025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1" name="Shape 6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2" name="Google Shape;6292;p418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Norms - Zoom Basics</a:t>
            </a:r>
            <a:endParaRPr/>
          </a:p>
        </p:txBody>
      </p:sp>
      <p:sp>
        <p:nvSpPr>
          <p:cNvPr id="6293" name="Google Shape;6293;p418"/>
          <p:cNvSpPr txBox="1"/>
          <p:nvPr>
            <p:ph idx="1" type="body"/>
          </p:nvPr>
        </p:nvSpPr>
        <p:spPr>
          <a:xfrm>
            <a:off x="376675" y="1534250"/>
            <a:ext cx="52923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Camera on when possible, </a:t>
            </a:r>
            <a:br>
              <a:rPr lang="en" sz="2200">
                <a:highlight>
                  <a:schemeClr val="accent6"/>
                </a:highlight>
              </a:rPr>
            </a:br>
            <a:r>
              <a:rPr lang="en" sz="2200">
                <a:highlight>
                  <a:schemeClr val="accent6"/>
                </a:highlight>
              </a:rPr>
              <a:t>especially in House breakouts</a:t>
            </a:r>
            <a:endParaRPr sz="2200">
              <a:highlight>
                <a:schemeClr val="accent6"/>
              </a:highlight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Mute when you’re not speaking</a:t>
            </a:r>
            <a:endParaRPr sz="2200">
              <a:highlight>
                <a:schemeClr val="accent6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Virtual backgrounds are great!</a:t>
            </a:r>
            <a:endParaRPr sz="2200">
              <a:highlight>
                <a:schemeClr val="accent6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Use the raise hand reaction or the chat to share ideas or ask questions</a:t>
            </a:r>
            <a:endParaRPr sz="2200">
              <a:highlight>
                <a:schemeClr val="accent6"/>
              </a:highlight>
            </a:endParaRPr>
          </a:p>
        </p:txBody>
      </p:sp>
      <p:pic>
        <p:nvPicPr>
          <p:cNvPr id="6294" name="Google Shape;6294;p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2901" y="1417125"/>
            <a:ext cx="2552351" cy="255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7" name="Shape 4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8" name="Google Shape;4808;p392"/>
          <p:cNvSpPr txBox="1"/>
          <p:nvPr>
            <p:ph type="ctrTitle"/>
          </p:nvPr>
        </p:nvSpPr>
        <p:spPr>
          <a:xfrm>
            <a:off x="267450" y="481950"/>
            <a:ext cx="6393000" cy="177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38671"/>
              <a:buFont typeface="Arial"/>
              <a:buNone/>
            </a:pPr>
            <a:r>
              <a:rPr lang="en" sz="2560">
                <a:solidFill>
                  <a:schemeClr val="dk2"/>
                </a:solidFill>
              </a:rPr>
              <a:t>Welcome to</a:t>
            </a:r>
            <a:endParaRPr sz="526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120">
                <a:solidFill>
                  <a:schemeClr val="accent4"/>
                </a:solidFill>
              </a:rPr>
              <a:t>Kode With Klossy </a:t>
            </a:r>
            <a:r>
              <a:rPr lang="en" sz="6120"/>
              <a:t>Summer 2025!</a:t>
            </a:r>
            <a:endParaRPr sz="5000"/>
          </a:p>
        </p:txBody>
      </p:sp>
      <p:sp>
        <p:nvSpPr>
          <p:cNvPr id="4809" name="Google Shape;4809;p392"/>
          <p:cNvSpPr txBox="1"/>
          <p:nvPr>
            <p:ph idx="1" type="body"/>
          </p:nvPr>
        </p:nvSpPr>
        <p:spPr>
          <a:xfrm>
            <a:off x="0" y="2981500"/>
            <a:ext cx="6359100" cy="13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10">
                <a:solidFill>
                  <a:srgbClr val="000000"/>
                </a:solidFill>
              </a:rPr>
              <a:t>💬 </a:t>
            </a:r>
            <a:r>
              <a:rPr lang="en" sz="1410"/>
              <a:t>We’ll get started in just a bit!  As you’re joining:</a:t>
            </a:r>
            <a:endParaRPr sz="1410"/>
          </a:p>
          <a:p>
            <a:pPr indent="-3181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10"/>
              <a:buChar char="●"/>
            </a:pPr>
            <a:r>
              <a:rPr lang="en" sz="1410"/>
              <a:t>Change your name on Zoom to include your house!</a:t>
            </a:r>
            <a:endParaRPr sz="1410"/>
          </a:p>
          <a:p>
            <a:pPr indent="-3181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10"/>
              <a:buChar char="●"/>
            </a:pPr>
            <a:r>
              <a:rPr lang="en" sz="1410"/>
              <a:t>Turn your camera on and answer the questions below in the chat:</a:t>
            </a:r>
            <a:endParaRPr sz="141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10"/>
              <a:t>🌎 </a:t>
            </a:r>
            <a:r>
              <a:rPr b="1" lang="en" sz="1410"/>
              <a:t>Where are you logging in from today? </a:t>
            </a:r>
            <a:r>
              <a:rPr b="1" lang="en" sz="1410"/>
              <a:t>🌎</a:t>
            </a:r>
            <a:endParaRPr b="1" sz="141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" sz="1410"/>
              <a:t>🌡️ </a:t>
            </a:r>
            <a:r>
              <a:rPr b="1" lang="en" sz="1410"/>
              <a:t>What’s the weather like where you are? </a:t>
            </a:r>
            <a:r>
              <a:rPr b="1" lang="en" sz="1410"/>
              <a:t>🌡️</a:t>
            </a:r>
            <a:endParaRPr sz="1410"/>
          </a:p>
        </p:txBody>
      </p:sp>
      <p:pic>
        <p:nvPicPr>
          <p:cNvPr id="4810" name="Google Shape;4810;p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42611">
            <a:off x="6770599" y="3539676"/>
            <a:ext cx="484525" cy="4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1" name="Google Shape;4811;p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84061">
            <a:off x="7110271" y="-616013"/>
            <a:ext cx="1977682" cy="1977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8" name="Shape 6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9" name="Google Shape;6299;p419"/>
          <p:cNvSpPr txBox="1"/>
          <p:nvPr>
            <p:ph type="title"/>
          </p:nvPr>
        </p:nvSpPr>
        <p:spPr>
          <a:xfrm>
            <a:off x="380150" y="612175"/>
            <a:ext cx="51492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Norms - Zoom Breakouts</a:t>
            </a:r>
            <a:endParaRPr/>
          </a:p>
        </p:txBody>
      </p:sp>
      <p:sp>
        <p:nvSpPr>
          <p:cNvPr id="6300" name="Google Shape;6300;p419"/>
          <p:cNvSpPr txBox="1"/>
          <p:nvPr>
            <p:ph idx="1" type="body"/>
          </p:nvPr>
        </p:nvSpPr>
        <p:spPr>
          <a:xfrm>
            <a:off x="376675" y="1534250"/>
            <a:ext cx="52542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Wait before/after you speak</a:t>
            </a:r>
            <a:endParaRPr sz="2200">
              <a:highlight>
                <a:schemeClr val="accent6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It’s easy to talk over people in remote settings, if you do, apologize and then let them finish</a:t>
            </a:r>
            <a:endParaRPr sz="2200">
              <a:highlight>
                <a:schemeClr val="accent6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>
                <a:highlight>
                  <a:schemeClr val="accent6"/>
                </a:highlight>
              </a:rPr>
              <a:t>If you’re struggling with your Internet connection, you can always use the chat to share instead!</a:t>
            </a:r>
            <a:endParaRPr sz="2200">
              <a:highlight>
                <a:schemeClr val="accent6"/>
              </a:highlight>
            </a:endParaRPr>
          </a:p>
        </p:txBody>
      </p:sp>
      <p:pic>
        <p:nvPicPr>
          <p:cNvPr id="6301" name="Google Shape;6301;p4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875" y="1795225"/>
            <a:ext cx="2824274" cy="230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5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6" name="Google Shape;6306;p420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Key Tools &amp; Resources</a:t>
            </a:r>
            <a:endParaRPr sz="4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310" name="Shape 6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1" name="Google Shape;6311;p421"/>
          <p:cNvSpPr txBox="1"/>
          <p:nvPr/>
        </p:nvSpPr>
        <p:spPr>
          <a:xfrm>
            <a:off x="204675" y="616700"/>
            <a:ext cx="41526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12" name="Google Shape;6312;p42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313" name="Google Shape;6313;p421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Key Tools &amp; Resources</a:t>
            </a:r>
            <a:endParaRPr/>
          </a:p>
        </p:txBody>
      </p:sp>
      <p:sp>
        <p:nvSpPr>
          <p:cNvPr id="6314" name="Google Shape;6314;p421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Zoom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Slack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Curriculum Site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Quick Links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318" name="Shape 6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9" name="Google Shape;6319;p422"/>
          <p:cNvSpPr txBox="1"/>
          <p:nvPr/>
        </p:nvSpPr>
        <p:spPr>
          <a:xfrm>
            <a:off x="204675" y="616700"/>
            <a:ext cx="41526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20" name="Google Shape;6320;p42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321" name="Google Shape;6321;p422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Key Tools &amp; Resources</a:t>
            </a:r>
            <a:endParaRPr/>
          </a:p>
        </p:txBody>
      </p:sp>
      <p:sp>
        <p:nvSpPr>
          <p:cNvPr id="6322" name="Google Shape;6322;p422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b="1" lang="en"/>
              <a:t>Zoom</a:t>
            </a:r>
            <a:endParaRPr b="1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Slack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Curriculum Site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Quick Links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6" name="Shape 6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7" name="Google Shape;6327;p423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</a:t>
            </a:r>
            <a:endParaRPr/>
          </a:p>
        </p:txBody>
      </p:sp>
      <p:sp>
        <p:nvSpPr>
          <p:cNvPr id="6328" name="Google Shape;6328;p423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Zoom has many built-in features, some of which you might already know how to use!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Polls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Reactions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Annotate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Breakout Rooms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2" name="Shape 6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3" name="Google Shape;6333;p424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Zoom Polls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34" name="Google Shape;6334;p424"/>
          <p:cNvSpPr txBox="1"/>
          <p:nvPr>
            <p:ph idx="1" type="body"/>
          </p:nvPr>
        </p:nvSpPr>
        <p:spPr>
          <a:xfrm>
            <a:off x="941925" y="1236350"/>
            <a:ext cx="73593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try responding to a poll right now!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How much prior experience do you have with Computer Science? </a:t>
            </a:r>
            <a:r>
              <a:rPr lang="en"/>
              <a:t>Respond in the zoom poll </a:t>
            </a:r>
            <a:br>
              <a:rPr lang="en"/>
            </a:br>
            <a:r>
              <a:rPr lang="en"/>
              <a:t>that popped up on your screen!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8" name="Shape 6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9" name="Google Shape;6339;p425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Zoom Reactions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40" name="Google Shape;6340;p425"/>
          <p:cNvSpPr txBox="1"/>
          <p:nvPr>
            <p:ph idx="1" type="body"/>
          </p:nvPr>
        </p:nvSpPr>
        <p:spPr>
          <a:xfrm>
            <a:off x="941925" y="1236350"/>
            <a:ext cx="7359300" cy="14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Now, show me your favorite emoji! Click on the </a:t>
            </a:r>
            <a:r>
              <a:rPr b="1" lang="en"/>
              <a:t>React</a:t>
            </a:r>
            <a:r>
              <a:rPr lang="en"/>
              <a:t> button on your zoom toolbar and then </a:t>
            </a:r>
            <a:r>
              <a:rPr b="1" lang="en"/>
              <a:t>the three dots</a:t>
            </a:r>
            <a:r>
              <a:rPr lang="en"/>
              <a:t> to select your favorite emoji.</a:t>
            </a:r>
            <a:endParaRPr/>
          </a:p>
        </p:txBody>
      </p:sp>
      <p:pic>
        <p:nvPicPr>
          <p:cNvPr id="6341" name="Google Shape;6341;p425" title="Screenshot 2025-05-13 at 2.16.2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500" y="2779705"/>
            <a:ext cx="2663000" cy="22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2" name="Google Shape;6342;p425" title="arrows 2.png"/>
          <p:cNvPicPr preferRelativeResize="0"/>
          <p:nvPr/>
        </p:nvPicPr>
        <p:blipFill rotWithShape="1">
          <a:blip r:embed="rId4">
            <a:alphaModFix/>
          </a:blip>
          <a:srcRect b="49034" l="0" r="53056" t="0"/>
          <a:stretch/>
        </p:blipFill>
        <p:spPr>
          <a:xfrm rot="10259026">
            <a:off x="5418719" y="2183044"/>
            <a:ext cx="1984667" cy="197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6" name="Shape 6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7" name="Google Shape;6347;p426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Zoom Reactions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48" name="Google Shape;6348;p426"/>
          <p:cNvSpPr txBox="1"/>
          <p:nvPr>
            <p:ph idx="1" type="body"/>
          </p:nvPr>
        </p:nvSpPr>
        <p:spPr>
          <a:xfrm>
            <a:off x="941925" y="1236350"/>
            <a:ext cx="7359300" cy="14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These reactions are a little different! They will persist or stay longer than the quick reactions. </a:t>
            </a:r>
            <a:r>
              <a:rPr b="1" lang="en"/>
              <a:t>Try clicking the green check reaction button!</a:t>
            </a:r>
            <a:endParaRPr b="1"/>
          </a:p>
        </p:txBody>
      </p:sp>
      <p:pic>
        <p:nvPicPr>
          <p:cNvPr id="6349" name="Google Shape;6349;p426" title="Screenshot 2025-05-13 at 2.16.2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0500" y="2779705"/>
            <a:ext cx="2663000" cy="2254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50" name="Google Shape;6350;p426"/>
          <p:cNvSpPr/>
          <p:nvPr/>
        </p:nvSpPr>
        <p:spPr>
          <a:xfrm>
            <a:off x="3240575" y="3958500"/>
            <a:ext cx="2663100" cy="1075800"/>
          </a:xfrm>
          <a:prstGeom prst="roundRect">
            <a:avLst>
              <a:gd fmla="val 6145" name="adj"/>
            </a:avLst>
          </a:prstGeom>
          <a:noFill/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4" name="Shape 6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5" name="Google Shape;6355;p427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Zoom Annotate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56" name="Google Shape;6356;p427"/>
          <p:cNvSpPr txBox="1"/>
          <p:nvPr>
            <p:ph idx="1" type="body"/>
          </p:nvPr>
        </p:nvSpPr>
        <p:spPr>
          <a:xfrm>
            <a:off x="941925" y="1236350"/>
            <a:ext cx="7359300" cy="10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Select the </a:t>
            </a:r>
            <a:r>
              <a:rPr b="1" lang="en"/>
              <a:t>Annotate</a:t>
            </a:r>
            <a:r>
              <a:rPr lang="en"/>
              <a:t> tool from your Zoom toolbar to add your name or a stamp on the side you prefer!</a:t>
            </a:r>
            <a:endParaRPr/>
          </a:p>
        </p:txBody>
      </p:sp>
      <p:cxnSp>
        <p:nvCxnSpPr>
          <p:cNvPr id="6357" name="Google Shape;6357;p427"/>
          <p:cNvCxnSpPr/>
          <p:nvPr/>
        </p:nvCxnSpPr>
        <p:spPr>
          <a:xfrm>
            <a:off x="1173750" y="4158500"/>
            <a:ext cx="67965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58" name="Google Shape;6358;p427"/>
          <p:cNvSpPr txBox="1"/>
          <p:nvPr/>
        </p:nvSpPr>
        <p:spPr>
          <a:xfrm>
            <a:off x="602550" y="4240875"/>
            <a:ext cx="10152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CATS</a:t>
            </a:r>
            <a:endParaRPr b="1"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59" name="Google Shape;6359;p427"/>
          <p:cNvSpPr txBox="1"/>
          <p:nvPr/>
        </p:nvSpPr>
        <p:spPr>
          <a:xfrm>
            <a:off x="7625400" y="4240875"/>
            <a:ext cx="10152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DOGS</a:t>
            </a:r>
            <a:endParaRPr b="1"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3" name="Shape 6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4" name="Google Shape;6364;p428"/>
          <p:cNvSpPr txBox="1"/>
          <p:nvPr>
            <p:ph type="title"/>
          </p:nvPr>
        </p:nvSpPr>
        <p:spPr>
          <a:xfrm>
            <a:off x="2339475" y="318800"/>
            <a:ext cx="45642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Zoom Breakout Rooms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365" name="Google Shape;6365;p428"/>
          <p:cNvSpPr txBox="1"/>
          <p:nvPr>
            <p:ph idx="1" type="body"/>
          </p:nvPr>
        </p:nvSpPr>
        <p:spPr>
          <a:xfrm>
            <a:off x="941925" y="1236350"/>
            <a:ext cx="7359300" cy="3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be using breakout rooms A LOT throughout camp. To help us out, please update your Zoom name to display your House, name and pronouns every time you join Zoom! For example: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B - Ada (ay-duh) Lovelace - she/hers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Let’s update those now! Find your name in the participants panel and click </a:t>
            </a:r>
            <a:r>
              <a:rPr b="1" lang="en"/>
              <a:t>More</a:t>
            </a:r>
            <a:r>
              <a:rPr lang="en"/>
              <a:t> &gt; </a:t>
            </a:r>
            <a:r>
              <a:rPr b="1" lang="en"/>
              <a:t>Rename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427C9"/>
        </a:solidFill>
      </p:bgPr>
    </p:bg>
    <p:spTree>
      <p:nvGrpSpPr>
        <p:cNvPr id="4815" name="Shape 4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6" name="Google Shape;4816;p393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7" name="Google Shape;4817;p393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18" name="Google Shape;4818;p393"/>
          <p:cNvSpPr txBox="1"/>
          <p:nvPr>
            <p:ph idx="4294967295" type="title"/>
          </p:nvPr>
        </p:nvSpPr>
        <p:spPr>
          <a:xfrm>
            <a:off x="379275" y="612175"/>
            <a:ext cx="41928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Hi, I’m Nicole!</a:t>
            </a:r>
            <a:r>
              <a:rPr lang="en"/>
              <a:t> </a:t>
            </a:r>
            <a:r>
              <a:rPr lang="en" sz="1500"/>
              <a:t>(she/her)</a:t>
            </a:r>
            <a:endParaRPr sz="1500"/>
          </a:p>
        </p:txBody>
      </p:sp>
      <p:sp>
        <p:nvSpPr>
          <p:cNvPr id="4819" name="Google Shape;4819;p393"/>
          <p:cNvSpPr txBox="1"/>
          <p:nvPr>
            <p:ph idx="4294967295" type="body"/>
          </p:nvPr>
        </p:nvSpPr>
        <p:spPr>
          <a:xfrm>
            <a:off x="376675" y="1305650"/>
            <a:ext cx="40653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Originally from Pennsylvania but currently living in Miami, FL 🌴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 taught Math 6-12 for 6 years in both MS and HS 🧮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I’m now a HS academic counselor! 🏫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SzPts val="1900"/>
              <a:buChar char="●"/>
            </a:pPr>
            <a:r>
              <a:rPr b="1" lang="en" sz="1900"/>
              <a:t>Fun fact:</a:t>
            </a:r>
            <a:r>
              <a:rPr lang="en" sz="1900"/>
              <a:t> I have a Terrier Mix named Twix 🐾, which is also my favorite candy! 🍫</a:t>
            </a:r>
            <a:endParaRPr sz="1900"/>
          </a:p>
        </p:txBody>
      </p:sp>
      <p:pic>
        <p:nvPicPr>
          <p:cNvPr id="4820" name="Google Shape;4820;p393" title="NicoleBondHeadshot.png"/>
          <p:cNvPicPr preferRelativeResize="0"/>
          <p:nvPr/>
        </p:nvPicPr>
        <p:blipFill rotWithShape="1">
          <a:blip r:embed="rId3">
            <a:alphaModFix/>
          </a:blip>
          <a:srcRect b="32867" l="2887" r="7151" t="0"/>
          <a:stretch/>
        </p:blipFill>
        <p:spPr>
          <a:xfrm>
            <a:off x="5257850" y="1051125"/>
            <a:ext cx="3213900" cy="3142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21" name="Google Shape;4821;p393" title="neonyellow-lightn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7738" y="2453800"/>
            <a:ext cx="2510725" cy="25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9" name="Shape 6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0" name="Google Shape;6370;p429" title="Screenshot 2025-05-13 at 2.32.51 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339" l="0" r="0" t="0"/>
          <a:stretch/>
        </p:blipFill>
        <p:spPr>
          <a:xfrm>
            <a:off x="1331250" y="528650"/>
            <a:ext cx="6481500" cy="360299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4" name="Shape 6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5" name="Google Shape;6375;p430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Screen For Mac</a:t>
            </a:r>
            <a:endParaRPr/>
          </a:p>
        </p:txBody>
      </p:sp>
      <p:sp>
        <p:nvSpPr>
          <p:cNvPr id="6376" name="Google Shape;6376;p430"/>
          <p:cNvSpPr txBox="1"/>
          <p:nvPr>
            <p:ph idx="1" type="body"/>
          </p:nvPr>
        </p:nvSpPr>
        <p:spPr>
          <a:xfrm>
            <a:off x="219800" y="1250950"/>
            <a:ext cx="28113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Hover your cursor over the green button in the upper-left corner of a window (or click and hold the button).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Choose the placement you want for that window!</a:t>
            </a:r>
            <a:endParaRPr sz="1800"/>
          </a:p>
        </p:txBody>
      </p:sp>
      <p:grpSp>
        <p:nvGrpSpPr>
          <p:cNvPr id="6377" name="Google Shape;6377;p430"/>
          <p:cNvGrpSpPr/>
          <p:nvPr/>
        </p:nvGrpSpPr>
        <p:grpSpPr>
          <a:xfrm>
            <a:off x="3317675" y="1475950"/>
            <a:ext cx="5699700" cy="3667550"/>
            <a:chOff x="3317675" y="1475950"/>
            <a:chExt cx="5699700" cy="3667550"/>
          </a:xfrm>
        </p:grpSpPr>
        <p:sp>
          <p:nvSpPr>
            <p:cNvPr id="6378" name="Google Shape;6378;p430"/>
            <p:cNvSpPr/>
            <p:nvPr/>
          </p:nvSpPr>
          <p:spPr>
            <a:xfrm rot="10800000">
              <a:off x="5620712" y="4532975"/>
              <a:ext cx="1063400" cy="610525"/>
            </a:xfrm>
            <a:prstGeom prst="flowChartManualOperation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430"/>
            <p:cNvSpPr/>
            <p:nvPr/>
          </p:nvSpPr>
          <p:spPr>
            <a:xfrm>
              <a:off x="3317675" y="1475950"/>
              <a:ext cx="5699700" cy="3180000"/>
            </a:xfrm>
            <a:prstGeom prst="roundRect">
              <a:avLst>
                <a:gd fmla="val 4735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80" name="Google Shape;6380;p430" title="Screenshot 2025-05-13 at 3.11.02 PM.png"/>
            <p:cNvPicPr preferRelativeResize="0"/>
            <p:nvPr/>
          </p:nvPicPr>
          <p:blipFill rotWithShape="1">
            <a:blip r:embed="rId3">
              <a:alphaModFix/>
            </a:blip>
            <a:srcRect b="14704" l="0" r="0" t="0"/>
            <a:stretch/>
          </p:blipFill>
          <p:spPr>
            <a:xfrm>
              <a:off x="3559680" y="1659073"/>
              <a:ext cx="5215696" cy="28137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4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Google Shape;6385;p431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Screen For PC</a:t>
            </a:r>
            <a:endParaRPr/>
          </a:p>
        </p:txBody>
      </p:sp>
      <p:sp>
        <p:nvSpPr>
          <p:cNvPr id="6386" name="Google Shape;6386;p431"/>
          <p:cNvSpPr txBox="1"/>
          <p:nvPr>
            <p:ph idx="1" type="body"/>
          </p:nvPr>
        </p:nvSpPr>
        <p:spPr>
          <a:xfrm>
            <a:off x="219800" y="1250950"/>
            <a:ext cx="28113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Click and hold the top of the window and drag it to the left or the right. Release when a light outline of the new placement appears.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On the opposite side of the screen, select one of the other open windows. </a:t>
            </a:r>
            <a:endParaRPr sz="1800"/>
          </a:p>
        </p:txBody>
      </p:sp>
      <p:grpSp>
        <p:nvGrpSpPr>
          <p:cNvPr id="6387" name="Google Shape;6387;p431"/>
          <p:cNvGrpSpPr/>
          <p:nvPr/>
        </p:nvGrpSpPr>
        <p:grpSpPr>
          <a:xfrm>
            <a:off x="3317675" y="1475950"/>
            <a:ext cx="5699700" cy="3667550"/>
            <a:chOff x="3317675" y="1475950"/>
            <a:chExt cx="5699700" cy="3667550"/>
          </a:xfrm>
        </p:grpSpPr>
        <p:sp>
          <p:nvSpPr>
            <p:cNvPr id="6388" name="Google Shape;6388;p431"/>
            <p:cNvSpPr/>
            <p:nvPr/>
          </p:nvSpPr>
          <p:spPr>
            <a:xfrm rot="10800000">
              <a:off x="5620712" y="4532975"/>
              <a:ext cx="1063400" cy="610525"/>
            </a:xfrm>
            <a:prstGeom prst="flowChartManualOperation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431"/>
            <p:cNvSpPr/>
            <p:nvPr/>
          </p:nvSpPr>
          <p:spPr>
            <a:xfrm>
              <a:off x="3317675" y="1475950"/>
              <a:ext cx="5699700" cy="3180000"/>
            </a:xfrm>
            <a:prstGeom prst="roundRect">
              <a:avLst>
                <a:gd fmla="val 4735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90" name="Google Shape;6390;p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675" y="1602413"/>
            <a:ext cx="5203701" cy="29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394" name="Shape 6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5" name="Google Shape;6395;p432"/>
          <p:cNvSpPr txBox="1"/>
          <p:nvPr/>
        </p:nvSpPr>
        <p:spPr>
          <a:xfrm>
            <a:off x="204675" y="616700"/>
            <a:ext cx="41526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396" name="Google Shape;6396;p43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397" name="Google Shape;6397;p432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Key Tools &amp; Resources</a:t>
            </a:r>
            <a:endParaRPr/>
          </a:p>
        </p:txBody>
      </p:sp>
      <p:sp>
        <p:nvSpPr>
          <p:cNvPr id="6398" name="Google Shape;6398;p432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Zoom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b="1" lang="en"/>
              <a:t>Slack</a:t>
            </a:r>
            <a:r>
              <a:rPr lang="en"/>
              <a:t>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Curriculum Site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Quick Links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2" name="Shape 6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3" name="Google Shape;6403;p433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</a:t>
            </a:r>
            <a:endParaRPr/>
          </a:p>
        </p:txBody>
      </p:sp>
      <p:sp>
        <p:nvSpPr>
          <p:cNvPr id="6404" name="Google Shape;6404;p433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Slack is our primary tool for communication, including announcements or important questions! </a:t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Chat with other scholars in organized spaces called “channels”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Share files and links instantly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00"/>
              <a:t>It’s a tool many professionals use in their daily </a:t>
            </a:r>
            <a:br>
              <a:rPr lang="en" sz="2200"/>
            </a:br>
            <a:r>
              <a:rPr lang="en" sz="2200"/>
              <a:t>work environments!</a:t>
            </a:r>
            <a:endParaRPr sz="2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8" name="Shape 6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9" name="Google Shape;6409;p434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If you need to send a direct message, </a:t>
            </a:r>
            <a:r>
              <a:rPr lang="en" sz="4200">
                <a:solidFill>
                  <a:schemeClr val="accent2"/>
                </a:solidFill>
              </a:rPr>
              <a:t>please include 2 instructors</a:t>
            </a:r>
            <a:r>
              <a:rPr lang="en" sz="4200"/>
              <a:t> so we can support you together!  </a:t>
            </a:r>
            <a:endParaRPr sz="4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3" name="Shape 6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4" name="Google Shape;6414;p435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 Channels</a:t>
            </a:r>
            <a:endParaRPr/>
          </a:p>
        </p:txBody>
      </p:sp>
      <p:sp>
        <p:nvSpPr>
          <p:cNvPr id="6415" name="Google Shape;6415;p435"/>
          <p:cNvSpPr txBox="1"/>
          <p:nvPr>
            <p:ph idx="1" type="body"/>
          </p:nvPr>
        </p:nvSpPr>
        <p:spPr>
          <a:xfrm>
            <a:off x="219800" y="1250950"/>
            <a:ext cx="8676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🏠  </a:t>
            </a:r>
            <a:r>
              <a:rPr b="1" lang="en" sz="1900"/>
              <a:t>House channel </a:t>
            </a:r>
            <a:endParaRPr sz="1900" u="sng"/>
          </a:p>
          <a:p>
            <a:pPr indent="-349250" lvl="2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</a:pPr>
            <a:r>
              <a:rPr b="1" lang="en" sz="1900"/>
              <a:t>Who: </a:t>
            </a:r>
            <a:r>
              <a:rPr lang="en" sz="1900"/>
              <a:t>~20 scholars and the co-IAs assigned to that house</a:t>
            </a:r>
            <a:endParaRPr sz="1900"/>
          </a:p>
          <a:p>
            <a:pPr indent="-349250" lvl="2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</a:pPr>
            <a:r>
              <a:rPr b="1" lang="en" sz="1900"/>
              <a:t>What: </a:t>
            </a:r>
            <a:r>
              <a:rPr lang="en" sz="1900"/>
              <a:t>A</a:t>
            </a:r>
            <a:r>
              <a:rPr b="1" lang="en" sz="1900"/>
              <a:t> </a:t>
            </a:r>
            <a:r>
              <a:rPr lang="en" sz="1900"/>
              <a:t>space for scholars to share technical questions, attendance concerns, and ideas with each other and their House IAs!</a:t>
            </a:r>
            <a:endParaRPr sz="1900"/>
          </a:p>
          <a:p>
            <a:pPr indent="-349250" lvl="1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⛺️Whole camp channel</a:t>
            </a:r>
            <a:endParaRPr sz="1900"/>
          </a:p>
          <a:p>
            <a:pPr indent="-349250" lvl="2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</a:pPr>
            <a:r>
              <a:rPr b="1" lang="en" sz="1900"/>
              <a:t>Who: </a:t>
            </a:r>
            <a:r>
              <a:rPr lang="en" sz="1900"/>
              <a:t>All scholars in camp, all IAs, and instructors </a:t>
            </a:r>
            <a:endParaRPr sz="1900"/>
          </a:p>
          <a:p>
            <a:pPr indent="-349250" lvl="2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Char char="■"/>
            </a:pPr>
            <a:r>
              <a:rPr b="1" lang="en" sz="1900"/>
              <a:t>What: </a:t>
            </a:r>
            <a:r>
              <a:rPr lang="en" sz="1900"/>
              <a:t>Anything that is channel-wide! This can be key announcements, fun information, and highlights. 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9" name="Shape 6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0" name="Google Shape;6420;p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5450" y="927025"/>
            <a:ext cx="3635424" cy="14587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21" name="Google Shape;6421;p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0725" y="3117000"/>
            <a:ext cx="3350150" cy="14093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22" name="Google Shape;6422;p436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 Practice: Camp</a:t>
            </a:r>
            <a:endParaRPr/>
          </a:p>
        </p:txBody>
      </p:sp>
      <p:sp>
        <p:nvSpPr>
          <p:cNvPr id="6423" name="Google Shape;6423;p436"/>
          <p:cNvSpPr txBox="1"/>
          <p:nvPr>
            <p:ph idx="1" type="body"/>
          </p:nvPr>
        </p:nvSpPr>
        <p:spPr>
          <a:xfrm>
            <a:off x="376675" y="1534250"/>
            <a:ext cx="4593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/>
              <a:t>Find your CAMP channel!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STEP 1: </a:t>
            </a:r>
            <a:r>
              <a:rPr lang="en" sz="2200"/>
              <a:t>React to the message with your favorite emoji! </a:t>
            </a:r>
            <a:endParaRPr b="1"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STEP 2: </a:t>
            </a:r>
            <a:r>
              <a:rPr lang="en" sz="2200"/>
              <a:t>Reply in the thread with a mention to me (use </a:t>
            </a:r>
            <a:r>
              <a:rPr b="1" lang="en" sz="2200">
                <a:solidFill>
                  <a:srgbClr val="EB5757"/>
                </a:solidFill>
              </a:rPr>
              <a:t>@Nicole Bond</a:t>
            </a:r>
            <a:r>
              <a:rPr lang="en" sz="2200"/>
              <a:t>)</a:t>
            </a:r>
            <a:endParaRPr sz="2200"/>
          </a:p>
        </p:txBody>
      </p:sp>
      <p:pic>
        <p:nvPicPr>
          <p:cNvPr id="6424" name="Google Shape;6424;p436" title="arrows 2.png"/>
          <p:cNvPicPr preferRelativeResize="0"/>
          <p:nvPr/>
        </p:nvPicPr>
        <p:blipFill rotWithShape="1">
          <a:blip r:embed="rId5">
            <a:alphaModFix/>
          </a:blip>
          <a:srcRect b="51363" l="47332" r="9848" t="1694"/>
          <a:stretch/>
        </p:blipFill>
        <p:spPr>
          <a:xfrm flipH="1" rot="7766996">
            <a:off x="3937423" y="1288310"/>
            <a:ext cx="2401529" cy="241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5" name="Google Shape;6425;p436" title="arrows 2.png"/>
          <p:cNvPicPr preferRelativeResize="0"/>
          <p:nvPr/>
        </p:nvPicPr>
        <p:blipFill rotWithShape="1">
          <a:blip r:embed="rId5">
            <a:alphaModFix/>
          </a:blip>
          <a:srcRect b="2276" l="2787" r="54393" t="50781"/>
          <a:stretch/>
        </p:blipFill>
        <p:spPr>
          <a:xfrm rot="2846228">
            <a:off x="3818346" y="2971823"/>
            <a:ext cx="2401528" cy="2414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9" name="Shape 6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0" name="Google Shape;6430;p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0725" y="3117000"/>
            <a:ext cx="3350150" cy="1409375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31" name="Google Shape;6431;p437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 Practice: Houses</a:t>
            </a:r>
            <a:endParaRPr/>
          </a:p>
        </p:txBody>
      </p:sp>
      <p:sp>
        <p:nvSpPr>
          <p:cNvPr id="6432" name="Google Shape;6432;p437"/>
          <p:cNvSpPr txBox="1"/>
          <p:nvPr>
            <p:ph idx="1" type="body"/>
          </p:nvPr>
        </p:nvSpPr>
        <p:spPr>
          <a:xfrm>
            <a:off x="376675" y="1534250"/>
            <a:ext cx="4593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200"/>
              <a:t>Find your HOUSE channel!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STEP 1: </a:t>
            </a:r>
            <a:r>
              <a:rPr lang="en" sz="2200"/>
              <a:t>React to the question your IA posted with your favorite emoji!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STEP 2: </a:t>
            </a:r>
            <a:r>
              <a:rPr lang="en" sz="2200"/>
              <a:t>Reply in the thread with your response!</a:t>
            </a:r>
            <a:endParaRPr sz="2200"/>
          </a:p>
        </p:txBody>
      </p:sp>
      <p:pic>
        <p:nvPicPr>
          <p:cNvPr id="6433" name="Google Shape;6433;p437" title="arrows 2.png"/>
          <p:cNvPicPr preferRelativeResize="0"/>
          <p:nvPr/>
        </p:nvPicPr>
        <p:blipFill rotWithShape="1">
          <a:blip r:embed="rId4">
            <a:alphaModFix/>
          </a:blip>
          <a:srcRect b="2276" l="2787" r="54393" t="50781"/>
          <a:stretch/>
        </p:blipFill>
        <p:spPr>
          <a:xfrm rot="2846228">
            <a:off x="3818346" y="2971823"/>
            <a:ext cx="2401528" cy="241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4" name="Google Shape;6434;p4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450" y="927025"/>
            <a:ext cx="3635424" cy="145875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35" name="Google Shape;6435;p437" title="arrows 2.png"/>
          <p:cNvPicPr preferRelativeResize="0"/>
          <p:nvPr/>
        </p:nvPicPr>
        <p:blipFill rotWithShape="1">
          <a:blip r:embed="rId4">
            <a:alphaModFix/>
          </a:blip>
          <a:srcRect b="51363" l="47332" r="9848" t="1694"/>
          <a:stretch/>
        </p:blipFill>
        <p:spPr>
          <a:xfrm flipH="1" rot="7766996">
            <a:off x="3937423" y="1288310"/>
            <a:ext cx="2401529" cy="241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9" name="Shape 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" name="Google Shape;6440;p438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 Chat versus Slack Messaging?</a:t>
            </a:r>
            <a:endParaRPr/>
          </a:p>
        </p:txBody>
      </p:sp>
      <p:graphicFrame>
        <p:nvGraphicFramePr>
          <p:cNvPr id="6441" name="Google Shape;6441;p438"/>
          <p:cNvGraphicFramePr/>
          <p:nvPr/>
        </p:nvGraphicFramePr>
        <p:xfrm>
          <a:off x="207600" y="147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{256C2689-0620-4207-A2CF-AD42F9754A64}</a:tableStyleId>
              </a:tblPr>
              <a:tblGrid>
                <a:gridCol w="2824100"/>
                <a:gridCol w="3335425"/>
                <a:gridCol w="2479500"/>
              </a:tblGrid>
              <a:tr h="55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Zoom Chat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Slack House Channel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Slack DM</a:t>
                      </a:r>
                      <a:endParaRPr b="1" sz="16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FC"/>
                    </a:solidFill>
                  </a:tcPr>
                </a:tc>
              </a:tr>
              <a:tr h="160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“Can you please go back to the last slide with directions?”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“Why do we need to add a semicolon?”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“How can we make images on our website smaller?” 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“I typed in &lt;p&gt; Rainbows &lt;p&gt; and nothing is showing up.”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“How much more time do we have to practice?”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“Does anyone know why my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</a:t>
                      </a: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ode isn’t loading?”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“I have an orthodontist appointment tomorrow morning. I will miss the first 30 minutes of camp. So sorry!”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“I wanted to let you both know that I had a hard time keeping up with the lesson today because I was in a loud place in my house.”</a:t>
                      </a:r>
                      <a:endParaRPr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F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427C9"/>
        </a:solidFill>
      </p:bgPr>
    </p:bg>
    <p:spTree>
      <p:nvGrpSpPr>
        <p:cNvPr id="4825" name="Shape 4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6" name="Google Shape;4826;p394"/>
          <p:cNvSpPr/>
          <p:nvPr/>
        </p:nvSpPr>
        <p:spPr>
          <a:xfrm>
            <a:off x="0" y="0"/>
            <a:ext cx="4646400" cy="5143500"/>
          </a:xfrm>
          <a:prstGeom prst="round1Rect">
            <a:avLst>
              <a:gd fmla="val 23413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7" name="Google Shape;4827;p39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28" name="Google Shape;4828;p394"/>
          <p:cNvSpPr txBox="1"/>
          <p:nvPr>
            <p:ph idx="4294967295" type="title"/>
          </p:nvPr>
        </p:nvSpPr>
        <p:spPr>
          <a:xfrm>
            <a:off x="379275" y="612175"/>
            <a:ext cx="43227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Hi, I’m Tracey!</a:t>
            </a:r>
            <a:r>
              <a:rPr lang="en"/>
              <a:t> </a:t>
            </a:r>
            <a:r>
              <a:rPr lang="en" sz="1500"/>
              <a:t>(she/her)</a:t>
            </a:r>
            <a:endParaRPr sz="1500"/>
          </a:p>
        </p:txBody>
      </p:sp>
      <p:sp>
        <p:nvSpPr>
          <p:cNvPr id="4829" name="Google Shape;4829;p394"/>
          <p:cNvSpPr txBox="1"/>
          <p:nvPr>
            <p:ph idx="4294967295" type="body"/>
          </p:nvPr>
        </p:nvSpPr>
        <p:spPr>
          <a:xfrm>
            <a:off x="376675" y="1534250"/>
            <a:ext cx="40653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 am originally from New Orleans but currently live in Madison, Wisconsin </a:t>
            </a:r>
            <a:r>
              <a:rPr lang="en" sz="1600"/>
              <a:t>🧀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When not teaching camp, I </a:t>
            </a:r>
            <a:r>
              <a:rPr lang="en" sz="1600"/>
              <a:t>teach in the education department at the </a:t>
            </a:r>
            <a:r>
              <a:rPr lang="en" sz="1600"/>
              <a:t>University of Wisconsin and am writing a PhD dissertation </a:t>
            </a:r>
            <a:r>
              <a:rPr lang="en" sz="1600"/>
              <a:t>✏️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I love to go all out for halloween and make my own costumes (I’ve recently dressed up as a cactus </a:t>
            </a:r>
            <a:r>
              <a:rPr lang="en" sz="1600"/>
              <a:t>🌵 and a turkey 🦃)</a:t>
            </a:r>
            <a:endParaRPr sz="1600"/>
          </a:p>
        </p:txBody>
      </p:sp>
      <p:pic>
        <p:nvPicPr>
          <p:cNvPr id="4830" name="Google Shape;4830;p394" title="Bullington_headshot2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789" l="0" r="0" t="6178"/>
          <a:stretch/>
        </p:blipFill>
        <p:spPr>
          <a:xfrm>
            <a:off x="5264600" y="1053225"/>
            <a:ext cx="3200400" cy="320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31" name="Google Shape;4831;p394" title="neonyellow-lightnin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7738" y="2453800"/>
            <a:ext cx="2510725" cy="25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445" name="Shape 6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6" name="Google Shape;6446;p439"/>
          <p:cNvSpPr txBox="1"/>
          <p:nvPr/>
        </p:nvSpPr>
        <p:spPr>
          <a:xfrm>
            <a:off x="204675" y="616700"/>
            <a:ext cx="41526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47" name="Google Shape;6447;p43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448" name="Google Shape;6448;p439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Key Tools &amp; Resources</a:t>
            </a:r>
            <a:endParaRPr/>
          </a:p>
        </p:txBody>
      </p:sp>
      <p:sp>
        <p:nvSpPr>
          <p:cNvPr id="6449" name="Google Shape;6449;p439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Zoom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Slack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b="1" lang="en"/>
              <a:t>Curriculum Site</a:t>
            </a:r>
            <a:endParaRPr b="1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Quick Links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3" name="Shape 6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4" name="Google Shape;6454;p440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Curriculum Site</a:t>
            </a:r>
            <a:endParaRPr/>
          </a:p>
        </p:txBody>
      </p:sp>
      <p:sp>
        <p:nvSpPr>
          <p:cNvPr id="6455" name="Google Shape;6455;p440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This site includes all learning session materials for you to reference throughout camp!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You may use it during technical sessions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Or to refer back to later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Includes quick reference pages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200"/>
              <a:t>Bookmark this page to access it quickly!</a:t>
            </a:r>
            <a:endParaRPr b="1" sz="2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459" name="Shape 6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0" name="Google Shape;6460;p441"/>
          <p:cNvSpPr/>
          <p:nvPr/>
        </p:nvSpPr>
        <p:spPr>
          <a:xfrm rot="10800000">
            <a:off x="3624875" y="3407925"/>
            <a:ext cx="1942925" cy="1115500"/>
          </a:xfrm>
          <a:prstGeom prst="flowChartManualOperation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1" name="Google Shape;6461;p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8179">
            <a:off x="6994799" y="1812450"/>
            <a:ext cx="3059372" cy="30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6462" name="Google Shape;6462;p441"/>
          <p:cNvSpPr/>
          <p:nvPr/>
        </p:nvSpPr>
        <p:spPr>
          <a:xfrm>
            <a:off x="8191500" y="3383075"/>
            <a:ext cx="718200" cy="454200"/>
          </a:xfrm>
          <a:prstGeom prst="rect">
            <a:avLst/>
          </a:prstGeom>
          <a:solidFill>
            <a:srgbClr val="8427C9"/>
          </a:solidFill>
          <a:ln cap="flat" cmpd="sng" w="952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3" name="Google Shape;6463;p4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8275"/>
            <a:ext cx="1115500" cy="1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4" name="Google Shape;6464;p441"/>
          <p:cNvSpPr/>
          <p:nvPr/>
        </p:nvSpPr>
        <p:spPr>
          <a:xfrm>
            <a:off x="1184550" y="169575"/>
            <a:ext cx="6774900" cy="3779100"/>
          </a:xfrm>
          <a:prstGeom prst="roundRect">
            <a:avLst>
              <a:gd fmla="val 47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5" name="Google Shape;6465;p4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53" y="1184054"/>
            <a:ext cx="718198" cy="718177"/>
          </a:xfrm>
          <a:prstGeom prst="rect">
            <a:avLst/>
          </a:prstGeom>
          <a:noFill/>
          <a:ln>
            <a:noFill/>
          </a:ln>
        </p:spPr>
      </p:pic>
      <p:sp>
        <p:nvSpPr>
          <p:cNvPr id="6466" name="Google Shape;6466;p441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467" name="Google Shape;6467;p441" title="Screenshot 2025-05-12 at 11.09.39 AM.png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7325" l="0" r="0" t="25465"/>
          <a:stretch/>
        </p:blipFill>
        <p:spPr>
          <a:xfrm>
            <a:off x="1369950" y="362925"/>
            <a:ext cx="6404098" cy="3392399"/>
          </a:xfrm>
          <a:prstGeom prst="rect">
            <a:avLst/>
          </a:prstGeom>
          <a:noFill/>
          <a:ln>
            <a:noFill/>
          </a:ln>
        </p:spPr>
      </p:pic>
      <p:sp>
        <p:nvSpPr>
          <p:cNvPr id="6468" name="Google Shape;6468;p441"/>
          <p:cNvSpPr/>
          <p:nvPr/>
        </p:nvSpPr>
        <p:spPr>
          <a:xfrm>
            <a:off x="0" y="4178100"/>
            <a:ext cx="8508600" cy="9654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9" name="Google Shape;6469;p4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1128" y="3912069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6470" name="Google Shape;6470;p441"/>
          <p:cNvSpPr txBox="1"/>
          <p:nvPr>
            <p:ph idx="4294967295" type="subTitle"/>
          </p:nvPr>
        </p:nvSpPr>
        <p:spPr>
          <a:xfrm>
            <a:off x="194550" y="4276725"/>
            <a:ext cx="80685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2040" u="sng">
                <a:solidFill>
                  <a:schemeClr val="hlink"/>
                </a:solidFill>
                <a:hlinkClick r:id="rId8"/>
              </a:rPr>
              <a:t>mobileapp.kodewithklossy.com</a:t>
            </a:r>
            <a:r>
              <a:rPr lang="en" sz="2040"/>
              <a:t> (password: </a:t>
            </a:r>
            <a:r>
              <a:rPr b="1" lang="en" sz="2040"/>
              <a:t>mobilemagicians</a:t>
            </a:r>
            <a:r>
              <a:rPr lang="en" sz="2040"/>
              <a:t>)</a:t>
            </a:r>
            <a:endParaRPr sz="204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474" name="Shape 6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5" name="Google Shape;6475;p442"/>
          <p:cNvSpPr txBox="1"/>
          <p:nvPr/>
        </p:nvSpPr>
        <p:spPr>
          <a:xfrm>
            <a:off x="204675" y="616700"/>
            <a:ext cx="41526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76" name="Google Shape;6476;p442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477" name="Google Shape;6477;p442"/>
          <p:cNvSpPr txBox="1"/>
          <p:nvPr>
            <p:ph type="ctrTitle"/>
          </p:nvPr>
        </p:nvSpPr>
        <p:spPr>
          <a:xfrm>
            <a:off x="4889700" y="610100"/>
            <a:ext cx="3926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Key Tools &amp; Resources</a:t>
            </a:r>
            <a:endParaRPr/>
          </a:p>
        </p:txBody>
      </p:sp>
      <p:sp>
        <p:nvSpPr>
          <p:cNvPr id="6478" name="Google Shape;6478;p442"/>
          <p:cNvSpPr txBox="1"/>
          <p:nvPr>
            <p:ph idx="1" type="body"/>
          </p:nvPr>
        </p:nvSpPr>
        <p:spPr>
          <a:xfrm>
            <a:off x="4889700" y="1529725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Zoom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Slack 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lang="en"/>
              <a:t>Curriculum Site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200"/>
              <a:buFont typeface="Proxima Nova"/>
              <a:buChar char="●"/>
            </a:pPr>
            <a:r>
              <a:rPr b="1" lang="en"/>
              <a:t>Quick Links</a:t>
            </a:r>
            <a:endParaRPr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2" name="Shape 6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3" name="Google Shape;6483;p443"/>
          <p:cNvSpPr txBox="1"/>
          <p:nvPr>
            <p:ph type="title"/>
          </p:nvPr>
        </p:nvSpPr>
        <p:spPr>
          <a:xfrm>
            <a:off x="1016000" y="309575"/>
            <a:ext cx="7359300" cy="7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Links</a:t>
            </a:r>
            <a:endParaRPr/>
          </a:p>
        </p:txBody>
      </p:sp>
      <p:sp>
        <p:nvSpPr>
          <p:cNvPr id="6484" name="Google Shape;6484;p443"/>
          <p:cNvSpPr txBox="1"/>
          <p:nvPr>
            <p:ph idx="1" type="body"/>
          </p:nvPr>
        </p:nvSpPr>
        <p:spPr>
          <a:xfrm>
            <a:off x="1023950" y="1238250"/>
            <a:ext cx="7359300" cy="3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This resource has everything specific to our camp all organized by day!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Slides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Resources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Announcements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Collaborative Playlist</a:t>
            </a:r>
            <a:endParaRPr sz="2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200"/>
              <a:t>Please bookmark this resource! </a:t>
            </a:r>
            <a:endParaRPr b="1" sz="2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488" name="Shape 6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9" name="Google Shape;6489;p444"/>
          <p:cNvSpPr/>
          <p:nvPr/>
        </p:nvSpPr>
        <p:spPr>
          <a:xfrm rot="10800000">
            <a:off x="3624875" y="3407925"/>
            <a:ext cx="1942925" cy="1115500"/>
          </a:xfrm>
          <a:prstGeom prst="flowChartManualOperation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0" name="Google Shape;6490;p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98179">
            <a:off x="6994799" y="1812450"/>
            <a:ext cx="3059372" cy="3059372"/>
          </a:xfrm>
          <a:prstGeom prst="rect">
            <a:avLst/>
          </a:prstGeom>
          <a:noFill/>
          <a:ln>
            <a:noFill/>
          </a:ln>
        </p:spPr>
      </p:pic>
      <p:sp>
        <p:nvSpPr>
          <p:cNvPr id="6491" name="Google Shape;6491;p444"/>
          <p:cNvSpPr/>
          <p:nvPr/>
        </p:nvSpPr>
        <p:spPr>
          <a:xfrm>
            <a:off x="8191500" y="3383075"/>
            <a:ext cx="718200" cy="454200"/>
          </a:xfrm>
          <a:prstGeom prst="rect">
            <a:avLst/>
          </a:prstGeom>
          <a:solidFill>
            <a:srgbClr val="8427C9"/>
          </a:solidFill>
          <a:ln cap="flat" cmpd="sng" w="9525">
            <a:solidFill>
              <a:srgbClr val="8427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2" name="Google Shape;6492;p4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8275"/>
            <a:ext cx="1115500" cy="11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3" name="Google Shape;6493;p444"/>
          <p:cNvSpPr/>
          <p:nvPr/>
        </p:nvSpPr>
        <p:spPr>
          <a:xfrm>
            <a:off x="1184550" y="169575"/>
            <a:ext cx="6774900" cy="3779100"/>
          </a:xfrm>
          <a:prstGeom prst="roundRect">
            <a:avLst>
              <a:gd fmla="val 4735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4" name="Google Shape;6494;p4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753" y="1184054"/>
            <a:ext cx="718198" cy="718177"/>
          </a:xfrm>
          <a:prstGeom prst="rect">
            <a:avLst/>
          </a:prstGeom>
          <a:noFill/>
          <a:ln>
            <a:noFill/>
          </a:ln>
        </p:spPr>
      </p:pic>
      <p:sp>
        <p:nvSpPr>
          <p:cNvPr id="6495" name="Google Shape;6495;p444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496" name="Google Shape;6496;p444"/>
          <p:cNvSpPr/>
          <p:nvPr/>
        </p:nvSpPr>
        <p:spPr>
          <a:xfrm>
            <a:off x="0" y="4178100"/>
            <a:ext cx="8508600" cy="9654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97" name="Google Shape;6497;p4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1128" y="3912069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6498" name="Google Shape;6498;p444"/>
          <p:cNvSpPr txBox="1"/>
          <p:nvPr>
            <p:ph idx="4294967295" type="subTitle"/>
          </p:nvPr>
        </p:nvSpPr>
        <p:spPr>
          <a:xfrm>
            <a:off x="194550" y="4276725"/>
            <a:ext cx="80685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en" sz="2040"/>
              <a:t>Bookmark this resource to reference daily!</a:t>
            </a:r>
            <a:endParaRPr b="1" sz="2040"/>
          </a:p>
        </p:txBody>
      </p:sp>
      <p:pic>
        <p:nvPicPr>
          <p:cNvPr id="6499" name="Google Shape;6499;p444" title="quick-links.gif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1175" y="424713"/>
            <a:ext cx="6461649" cy="32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3" name="Shape 6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4" name="Google Shape;6504;p445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your scholar journey!</a:t>
            </a:r>
            <a:endParaRPr/>
          </a:p>
        </p:txBody>
      </p:sp>
      <p:sp>
        <p:nvSpPr>
          <p:cNvPr id="6505" name="Google Shape;6505;p445"/>
          <p:cNvSpPr txBox="1"/>
          <p:nvPr>
            <p:ph idx="1" type="body"/>
          </p:nvPr>
        </p:nvSpPr>
        <p:spPr>
          <a:xfrm>
            <a:off x="219800" y="1250950"/>
            <a:ext cx="26532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Take pics/vids of your experience!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Follow us on socials!!! 📱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Tag us!!!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The Kode With Klossy team would LOVE to see them! 💚</a:t>
            </a:r>
            <a:endParaRPr sz="2000"/>
          </a:p>
        </p:txBody>
      </p:sp>
      <p:grpSp>
        <p:nvGrpSpPr>
          <p:cNvPr id="6506" name="Google Shape;6506;p445"/>
          <p:cNvGrpSpPr/>
          <p:nvPr/>
        </p:nvGrpSpPr>
        <p:grpSpPr>
          <a:xfrm>
            <a:off x="3317675" y="1475950"/>
            <a:ext cx="5699700" cy="3667550"/>
            <a:chOff x="1035950" y="-25225"/>
            <a:chExt cx="5699700" cy="3667550"/>
          </a:xfrm>
        </p:grpSpPr>
        <p:sp>
          <p:nvSpPr>
            <p:cNvPr id="6507" name="Google Shape;6507;p445"/>
            <p:cNvSpPr/>
            <p:nvPr/>
          </p:nvSpPr>
          <p:spPr>
            <a:xfrm rot="10800000">
              <a:off x="3338987" y="3031800"/>
              <a:ext cx="1063400" cy="610525"/>
            </a:xfrm>
            <a:prstGeom prst="flowChartManualOperation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445"/>
            <p:cNvSpPr/>
            <p:nvPr/>
          </p:nvSpPr>
          <p:spPr>
            <a:xfrm>
              <a:off x="1035950" y="-25225"/>
              <a:ext cx="5699700" cy="3180000"/>
            </a:xfrm>
            <a:prstGeom prst="roundRect">
              <a:avLst>
                <a:gd fmla="val 4735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09" name="Google Shape;6509;p445" title="Screenshot 2025-05-12 at 11.23.02 AM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3216" y="131743"/>
              <a:ext cx="5394930" cy="28464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510" name="Google Shape;6510;p445" title="arrows 2.png"/>
          <p:cNvPicPr preferRelativeResize="0"/>
          <p:nvPr/>
        </p:nvPicPr>
        <p:blipFill rotWithShape="1">
          <a:blip r:embed="rId4">
            <a:alphaModFix/>
          </a:blip>
          <a:srcRect b="4360" l="4393" r="52787" t="48697"/>
          <a:stretch/>
        </p:blipFill>
        <p:spPr>
          <a:xfrm rot="1083910">
            <a:off x="1976397" y="2919905"/>
            <a:ext cx="2401524" cy="2414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1" name="Google Shape;6511;p4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1083" y="2302550"/>
            <a:ext cx="511836" cy="51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2" name="Google Shape;6512;p4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1383" y="2041075"/>
            <a:ext cx="511836" cy="51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3" name="Google Shape;6513;p4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0123" y="1438275"/>
            <a:ext cx="693750" cy="6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4" name="Google Shape;6514;p4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8525" y="1065878"/>
            <a:ext cx="1692774" cy="1560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8" name="Shape 6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9" name="Google Shape;6519;p446"/>
          <p:cNvSpPr txBox="1"/>
          <p:nvPr>
            <p:ph type="title"/>
          </p:nvPr>
        </p:nvSpPr>
        <p:spPr>
          <a:xfrm>
            <a:off x="1151125" y="1956250"/>
            <a:ext cx="68370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at Kode With Klossy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3" name="Shape 6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4" name="Google Shape;6524;p447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is driving innovation across industries.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8" name="Shape 6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9" name="Google Shape;6529;p448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help you to be </a:t>
            </a:r>
            <a:r>
              <a:rPr lang="en" u="sng"/>
              <a:t>critical consumers</a:t>
            </a:r>
            <a:r>
              <a:rPr lang="en"/>
              <a:t> and </a:t>
            </a:r>
            <a:r>
              <a:rPr lang="en" u="sng"/>
              <a:t>responsible creators</a:t>
            </a:r>
            <a:r>
              <a:rPr lang="en"/>
              <a:t> of AI.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4835" name="Shape 4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6" name="Google Shape;4836;p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8932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7" name="Google Shape;4837;p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5388" y="0"/>
            <a:ext cx="28932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8" name="Google Shape;4838;p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775" y="0"/>
            <a:ext cx="28932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9" name="Google Shape;4839;p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0" name="Google Shape;4840;p395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41" name="Google Shape;4841;p395"/>
          <p:cNvSpPr txBox="1"/>
          <p:nvPr>
            <p:ph idx="4294967295" type="title"/>
          </p:nvPr>
        </p:nvSpPr>
        <p:spPr>
          <a:xfrm>
            <a:off x="309450" y="1434738"/>
            <a:ext cx="8525100" cy="4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6"/>
                </a:solidFill>
              </a:rPr>
              <a:t>Welcome to KWK!</a:t>
            </a:r>
            <a:endParaRPr sz="5000">
              <a:solidFill>
                <a:schemeClr val="accent6"/>
              </a:solidFill>
            </a:endParaRPr>
          </a:p>
        </p:txBody>
      </p:sp>
      <p:sp>
        <p:nvSpPr>
          <p:cNvPr id="4842" name="Google Shape;4842;p395"/>
          <p:cNvSpPr txBox="1"/>
          <p:nvPr>
            <p:ph idx="4294967295" type="subTitle"/>
          </p:nvPr>
        </p:nvSpPr>
        <p:spPr>
          <a:xfrm>
            <a:off x="2103900" y="2286463"/>
            <a:ext cx="4936200" cy="14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We’re so glad that you’re here! </a:t>
            </a:r>
            <a:endParaRPr sz="200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6"/>
                </a:solidFill>
              </a:rPr>
              <a:t>This summer, you are joining a community of 2000+ KWK scholars! </a:t>
            </a:r>
            <a:endParaRPr sz="2000">
              <a:solidFill>
                <a:schemeClr val="accent6"/>
              </a:solidFill>
            </a:endParaRPr>
          </a:p>
        </p:txBody>
      </p:sp>
      <p:pic>
        <p:nvPicPr>
          <p:cNvPr id="4843" name="Google Shape;4843;p3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80100">
            <a:off x="5793450" y="2536399"/>
            <a:ext cx="3333801" cy="33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4" name="Google Shape;4844;p3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72925">
            <a:off x="-725447" y="-265975"/>
            <a:ext cx="2841842" cy="284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3" name="Shape 6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4" name="Google Shape;6534;p449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Foundational programming skills remain essential.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8" name="Shape 6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9" name="Google Shape;6539;p450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Zone</a:t>
            </a:r>
            <a:endParaRPr/>
          </a:p>
        </p:txBody>
      </p:sp>
      <p:sp>
        <p:nvSpPr>
          <p:cNvPr id="6540" name="Google Shape;6540;p450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Your </a:t>
            </a:r>
            <a:r>
              <a:rPr b="1" lang="en" sz="1300">
                <a:highlight>
                  <a:srgbClr val="EEFF41"/>
                </a:highlight>
              </a:rPr>
              <a:t>Comfort Zone</a:t>
            </a:r>
            <a:r>
              <a:rPr lang="en" sz="1300"/>
              <a:t>: The tasks which you can do easily, on your own, without much difficulty.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Your </a:t>
            </a:r>
            <a:r>
              <a:rPr b="1" lang="en" sz="1300">
                <a:highlight>
                  <a:srgbClr val="0BD956"/>
                </a:highlight>
              </a:rPr>
              <a:t>Learning Zone</a:t>
            </a:r>
            <a:r>
              <a:rPr lang="en" sz="1300"/>
              <a:t>: The tasks which you can do by leaning on a reference, like a video or an article, or with a little help or guidance from someone with more expertise.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Your </a:t>
            </a:r>
            <a:r>
              <a:rPr b="1" lang="en" sz="1300">
                <a:highlight>
                  <a:schemeClr val="accent4"/>
                </a:highlight>
              </a:rPr>
              <a:t>Alarm Zone</a:t>
            </a:r>
            <a:r>
              <a:rPr lang="en" sz="1300"/>
              <a:t>: The tasks which you have no idea how to even start on, and which can make you feel overwhelmed, confused, and lost.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541" name="Google Shape;6541;p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625" y="1081690"/>
            <a:ext cx="3363775" cy="29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5" name="Shape 6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6" name="Google Shape;6546;p451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(Scholar) AI Compass</a:t>
            </a:r>
            <a:endParaRPr/>
          </a:p>
        </p:txBody>
      </p:sp>
      <p:sp>
        <p:nvSpPr>
          <p:cNvPr id="6547" name="Google Shape;6547;p451"/>
          <p:cNvSpPr txBox="1"/>
          <p:nvPr>
            <p:ph idx="1" type="body"/>
          </p:nvPr>
        </p:nvSpPr>
        <p:spPr>
          <a:xfrm>
            <a:off x="376675" y="1534250"/>
            <a:ext cx="36651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Your </a:t>
            </a:r>
            <a:r>
              <a:rPr b="1" lang="en" sz="1300">
                <a:highlight>
                  <a:srgbClr val="EEFF41"/>
                </a:highlight>
              </a:rPr>
              <a:t>Comfort Zone</a:t>
            </a:r>
            <a:r>
              <a:rPr lang="en" sz="1300"/>
              <a:t>: The tasks which you can do easily, on your own, without much difficulty.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Your </a:t>
            </a:r>
            <a:r>
              <a:rPr b="1" lang="en" sz="1300">
                <a:highlight>
                  <a:srgbClr val="0BD956"/>
                </a:highlight>
              </a:rPr>
              <a:t>Learning Zone</a:t>
            </a:r>
            <a:r>
              <a:rPr lang="en" sz="1300"/>
              <a:t>: The tasks which you can do by leaning on a reference, like a video or an article, or with a little help or guidance from someone with more expertise.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 sz="1300"/>
              <a:t>Your </a:t>
            </a:r>
            <a:r>
              <a:rPr b="1" lang="en" sz="1300">
                <a:highlight>
                  <a:schemeClr val="accent4"/>
                </a:highlight>
              </a:rPr>
              <a:t>Alarm Zone</a:t>
            </a:r>
            <a:r>
              <a:rPr lang="en" sz="1300"/>
              <a:t>: The tasks which you have no idea how to even start on, and which can make you feel overwhelmed, confused, and lost.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548" name="Google Shape;6548;p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625" y="1081690"/>
            <a:ext cx="3363775" cy="29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9" name="Google Shape;6549;p451"/>
          <p:cNvSpPr/>
          <p:nvPr/>
        </p:nvSpPr>
        <p:spPr>
          <a:xfrm>
            <a:off x="379275" y="226350"/>
            <a:ext cx="4192800" cy="436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When can these AI tools help your own capabilities and confidence, and when do they harm those things? When can they assist in learning a new skill, and when are they a substitute for real learning? </a:t>
            </a:r>
            <a:endParaRPr b="1" i="1" sz="2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3" name="Shape 6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" name="Google Shape;6554;p452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does this look like in practice?</a:t>
            </a:r>
            <a:endParaRPr/>
          </a:p>
        </p:txBody>
      </p:sp>
      <p:sp>
        <p:nvSpPr>
          <p:cNvPr id="6555" name="Google Shape;6555;p452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56" name="Google Shape;6556;p452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Productive Use of AI</a:t>
            </a:r>
            <a:endParaRPr sz="2000"/>
          </a:p>
        </p:txBody>
      </p:sp>
      <p:sp>
        <p:nvSpPr>
          <p:cNvPr id="6557" name="Google Shape;6557;p452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58" name="Google Shape;6558;p452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Unproductive Use of AI</a:t>
            </a:r>
            <a:endParaRPr sz="2000"/>
          </a:p>
        </p:txBody>
      </p:sp>
      <p:sp>
        <p:nvSpPr>
          <p:cNvPr id="6559" name="Google Shape;6559;p452"/>
          <p:cNvSpPr/>
          <p:nvPr/>
        </p:nvSpPr>
        <p:spPr>
          <a:xfrm>
            <a:off x="780000" y="982200"/>
            <a:ext cx="7668600" cy="635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 KWK prompt tells me to, “Use a python variable called `age` to store a number.”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But I don’t even know what a variable is!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3" name="Shape 6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4" name="Google Shape;6564;p453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does this look like in practice?</a:t>
            </a:r>
            <a:endParaRPr/>
          </a:p>
        </p:txBody>
      </p:sp>
      <p:sp>
        <p:nvSpPr>
          <p:cNvPr id="6565" name="Google Shape;6565;p453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600"/>
              <a:t>Tell an AI tool: “Use a python variable called </a:t>
            </a:r>
            <a:r>
              <a:rPr b="1" lang="en" sz="1600">
                <a:solidFill>
                  <a:srgbClr val="F82B60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600"/>
              <a:t> to store a number.”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600"/>
              <a:t>Copy and paste the AI’s output into CodeSandbox. Move on to the next prompt.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6566" name="Google Shape;6566;p453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Productive Use of AI</a:t>
            </a:r>
            <a:endParaRPr sz="2000"/>
          </a:p>
        </p:txBody>
      </p:sp>
      <p:sp>
        <p:nvSpPr>
          <p:cNvPr id="6567" name="Google Shape;6567;p453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68" name="Google Shape;6568;p453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Unproductive Use of AI</a:t>
            </a:r>
            <a:endParaRPr sz="2000"/>
          </a:p>
        </p:txBody>
      </p:sp>
      <p:sp>
        <p:nvSpPr>
          <p:cNvPr id="6569" name="Google Shape;6569;p453"/>
          <p:cNvSpPr/>
          <p:nvPr/>
        </p:nvSpPr>
        <p:spPr>
          <a:xfrm>
            <a:off x="780000" y="982200"/>
            <a:ext cx="7668600" cy="635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 KWK prompt tells me to, “Use a python variable called `age` to store a number.”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But I don’t even know what a variable is!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3" name="Shape 6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" name="Google Shape;6574;p454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does this look like in practice?</a:t>
            </a:r>
            <a:endParaRPr/>
          </a:p>
        </p:txBody>
      </p:sp>
      <p:sp>
        <p:nvSpPr>
          <p:cNvPr id="6575" name="Google Shape;6575;p454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Tell an AI tool: “Use a python variable called </a:t>
            </a:r>
            <a:r>
              <a:rPr b="1" lang="en" sz="1600">
                <a:solidFill>
                  <a:srgbClr val="F82B60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600"/>
              <a:t> to store a number.”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Copy and paste the AI’s output into CodeSandbox. Move on to the next prompt.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6576" name="Google Shape;6576;p454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Productive Use of AI</a:t>
            </a:r>
            <a:endParaRPr sz="2000"/>
          </a:p>
        </p:txBody>
      </p:sp>
      <p:sp>
        <p:nvSpPr>
          <p:cNvPr id="6577" name="Google Shape;6577;p454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78" name="Google Shape;6578;p454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Unproductive Use of AI</a:t>
            </a:r>
            <a:endParaRPr sz="2000"/>
          </a:p>
        </p:txBody>
      </p:sp>
      <p:sp>
        <p:nvSpPr>
          <p:cNvPr id="6579" name="Google Shape;6579;p454"/>
          <p:cNvSpPr/>
          <p:nvPr/>
        </p:nvSpPr>
        <p:spPr>
          <a:xfrm>
            <a:off x="780000" y="982200"/>
            <a:ext cx="7668600" cy="635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 KWK prompt tells me to, “Use a python variable called `age` to store a number.”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But I don’t even know what a variable is!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580" name="Google Shape;6580;p454"/>
          <p:cNvSpPr/>
          <p:nvPr/>
        </p:nvSpPr>
        <p:spPr>
          <a:xfrm>
            <a:off x="4572000" y="439175"/>
            <a:ext cx="3621900" cy="2637600"/>
          </a:xfrm>
          <a:prstGeom prst="cloudCallout">
            <a:avLst>
              <a:gd fmla="val -60426" name="adj1"/>
              <a:gd fmla="val 59474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Proxima Nova"/>
                <a:ea typeface="Proxima Nova"/>
                <a:cs typeface="Proxima Nova"/>
                <a:sym typeface="Proxima Nova"/>
              </a:rPr>
              <a:t>In the chat: why might this be an unproductive use of AI?</a:t>
            </a:r>
            <a:endParaRPr b="1" sz="23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4" name="Shape 6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5" name="Google Shape;6585;p455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does this look like in practice?</a:t>
            </a:r>
            <a:endParaRPr/>
          </a:p>
        </p:txBody>
      </p:sp>
      <p:sp>
        <p:nvSpPr>
          <p:cNvPr id="6586" name="Google Shape;6586;p455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Tell an AI tool: “Use a python variable called </a:t>
            </a:r>
            <a:r>
              <a:rPr b="1" lang="en" sz="1600">
                <a:solidFill>
                  <a:srgbClr val="F82B60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600"/>
              <a:t> to store a number.”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Copy and paste the AI’s output into CodeSandbox. Move on to the next prompt.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6587" name="Google Shape;6587;p455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Productive Use of AI</a:t>
            </a:r>
            <a:endParaRPr sz="2000"/>
          </a:p>
        </p:txBody>
      </p:sp>
      <p:sp>
        <p:nvSpPr>
          <p:cNvPr id="6588" name="Google Shape;6588;p455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500"/>
              <a:t>Ask an AI tool: “Can you help me understand what a variable is? I’m working in python.”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500"/>
              <a:t>Read and understand the AI’s answer. Then, try to complete the prompt on your own.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500"/>
              <a:t>If you need more help, ask the AI a clarifying question or reach out to an IL or a fellow scholar.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589" name="Google Shape;6589;p455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Unproductive Use of AI</a:t>
            </a:r>
            <a:endParaRPr sz="2000"/>
          </a:p>
        </p:txBody>
      </p:sp>
      <p:sp>
        <p:nvSpPr>
          <p:cNvPr id="6590" name="Google Shape;6590;p455"/>
          <p:cNvSpPr/>
          <p:nvPr/>
        </p:nvSpPr>
        <p:spPr>
          <a:xfrm>
            <a:off x="780000" y="982200"/>
            <a:ext cx="7668600" cy="635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 KWK prompt tells me to, “Use a python variable called `age` to store a number.”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But I don’t even know what a variable is!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4" name="Shape 6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5" name="Google Shape;6595;p456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does this look like in practice?</a:t>
            </a:r>
            <a:endParaRPr/>
          </a:p>
        </p:txBody>
      </p:sp>
      <p:sp>
        <p:nvSpPr>
          <p:cNvPr id="6596" name="Google Shape;6596;p456"/>
          <p:cNvSpPr txBox="1"/>
          <p:nvPr>
            <p:ph idx="1" type="body"/>
          </p:nvPr>
        </p:nvSpPr>
        <p:spPr>
          <a:xfrm>
            <a:off x="1071600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Tell an AI tool: “Use a python variable called </a:t>
            </a:r>
            <a:r>
              <a:rPr b="1" lang="en" sz="1600">
                <a:solidFill>
                  <a:srgbClr val="F82B60"/>
                </a:solidFill>
                <a:latin typeface="Courier New"/>
                <a:ea typeface="Courier New"/>
                <a:cs typeface="Courier New"/>
                <a:sym typeface="Courier New"/>
              </a:rPr>
              <a:t>age</a:t>
            </a:r>
            <a:r>
              <a:rPr lang="en" sz="1600"/>
              <a:t> to store a number.”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Copy and paste the AI’s output into CodeSandbox. Move on to the next prompt.</a:t>
            </a:r>
            <a:endParaRPr sz="16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6597" name="Google Shape;6597;p456"/>
          <p:cNvSpPr txBox="1"/>
          <p:nvPr>
            <p:ph idx="4" type="body"/>
          </p:nvPr>
        </p:nvSpPr>
        <p:spPr>
          <a:xfrm>
            <a:off x="4961575" y="1126472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Productive Use of AI</a:t>
            </a:r>
            <a:endParaRPr sz="2000"/>
          </a:p>
        </p:txBody>
      </p:sp>
      <p:sp>
        <p:nvSpPr>
          <p:cNvPr id="6598" name="Google Shape;6598;p456"/>
          <p:cNvSpPr txBox="1"/>
          <p:nvPr>
            <p:ph idx="2" type="body"/>
          </p:nvPr>
        </p:nvSpPr>
        <p:spPr>
          <a:xfrm>
            <a:off x="4961575" y="2328325"/>
            <a:ext cx="3110700" cy="25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Ask an AI tool: “Can you help me understand what a variable is? I’m working in python.”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Read and understand the AI’s answer. Then, try to complete the prompt on your own.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If you need more help, ask the AI a clarifying question or reach out to an IL or a fellow scholar.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599" name="Google Shape;6599;p456"/>
          <p:cNvSpPr txBox="1"/>
          <p:nvPr>
            <p:ph idx="3" type="body"/>
          </p:nvPr>
        </p:nvSpPr>
        <p:spPr>
          <a:xfrm>
            <a:off x="1085250" y="1126275"/>
            <a:ext cx="31107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Unproductive Use of AI</a:t>
            </a:r>
            <a:endParaRPr sz="2000"/>
          </a:p>
        </p:txBody>
      </p:sp>
      <p:sp>
        <p:nvSpPr>
          <p:cNvPr id="6600" name="Google Shape;6600;p456"/>
          <p:cNvSpPr/>
          <p:nvPr/>
        </p:nvSpPr>
        <p:spPr>
          <a:xfrm>
            <a:off x="780000" y="982200"/>
            <a:ext cx="7668600" cy="635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A KWK prompt tells me to, “Use a python variable called `age` to store a number.”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But I don’t even know what a variable is!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601" name="Google Shape;6601;p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650" y="1126477"/>
            <a:ext cx="4034100" cy="357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05" name="Shape 6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6" name="Google Shape;6606;p457"/>
          <p:cNvSpPr txBox="1"/>
          <p:nvPr>
            <p:ph idx="4294967295" type="body"/>
          </p:nvPr>
        </p:nvSpPr>
        <p:spPr>
          <a:xfrm>
            <a:off x="204775" y="1291800"/>
            <a:ext cx="5818200" cy="3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Taking care of ourselves by taking breaks is incredibly important in the learning process.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Throughout camp, we will have </a:t>
            </a:r>
            <a:r>
              <a:rPr b="1" lang="en" sz="2000"/>
              <a:t>BREAK BREAKS</a:t>
            </a:r>
            <a:r>
              <a:rPr lang="en" sz="2000"/>
              <a:t> and </a:t>
            </a:r>
            <a:r>
              <a:rPr b="1" lang="en" sz="2000"/>
              <a:t>BRAIN BREAKS</a:t>
            </a:r>
            <a:r>
              <a:rPr lang="en" sz="2000"/>
              <a:t>. 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Break breaks</a:t>
            </a:r>
            <a:r>
              <a:rPr lang="en" sz="2000"/>
              <a:t> are time spent away from the computer and time for yourself.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b="1" lang="en" sz="2000"/>
              <a:t>Brain breaks</a:t>
            </a:r>
            <a:r>
              <a:rPr lang="en" sz="2000"/>
              <a:t> are energizers, team-builders, and games to get to know other scholars! </a:t>
            </a:r>
            <a:endParaRPr sz="2100"/>
          </a:p>
        </p:txBody>
      </p:sp>
      <p:sp>
        <p:nvSpPr>
          <p:cNvPr id="6607" name="Google Shape;6607;p45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608" name="Google Shape;6608;p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563" y="1851988"/>
            <a:ext cx="2217126" cy="22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9" name="Google Shape;6609;p457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Breaks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3" name="Shape 6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4" name="Google Shape;6614;p458"/>
          <p:cNvSpPr txBox="1"/>
          <p:nvPr>
            <p:ph type="ctrTitle"/>
          </p:nvPr>
        </p:nvSpPr>
        <p:spPr>
          <a:xfrm>
            <a:off x="323650" y="1064625"/>
            <a:ext cx="43197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</a:t>
            </a:r>
            <a:endParaRPr/>
          </a:p>
        </p:txBody>
      </p:sp>
      <p:pic>
        <p:nvPicPr>
          <p:cNvPr id="6615" name="Google Shape;6615;p458" title="5min-PinkTim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675" y="3198725"/>
            <a:ext cx="2839325" cy="159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8" name="Shape 4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9" name="Google Shape;4849;p396" title="KWK10_Logo 3 (2).png"/>
          <p:cNvPicPr preferRelativeResize="0"/>
          <p:nvPr/>
        </p:nvPicPr>
        <p:blipFill rotWithShape="1">
          <a:blip r:embed="rId3">
            <a:alphaModFix/>
          </a:blip>
          <a:srcRect b="28699" l="0" r="0" t="24237"/>
          <a:stretch/>
        </p:blipFill>
        <p:spPr>
          <a:xfrm>
            <a:off x="270938" y="1433087"/>
            <a:ext cx="8602123" cy="227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19" name="Shape 6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0" name="Google Shape;6620;p459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621" name="Google Shape;6621;p459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2" name="Google Shape;6622;p459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3" name="Google Shape;6623;p459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4" name="Google Shape;6624;p459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5" name="Google Shape;6625;p459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6" name="Google Shape;6626;p459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7" name="Google Shape;6627;p459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8" name="Google Shape;6628;p459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9" name="Google Shape;6629;p459"/>
          <p:cNvSpPr/>
          <p:nvPr/>
        </p:nvSpPr>
        <p:spPr>
          <a:xfrm>
            <a:off x="627000" y="889050"/>
            <a:ext cx="7890000" cy="336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30" name="Google Shape;6630;p459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1" name="Google Shape;6631;p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2867">
            <a:off x="7282755" y="481752"/>
            <a:ext cx="1447790" cy="144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2" name="Google Shape;6632;p459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3" name="Google Shape;6633;p459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4" name="Google Shape;6634;p459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6635" name="Google Shape;6635;p459"/>
          <p:cNvSpPr txBox="1"/>
          <p:nvPr/>
        </p:nvSpPr>
        <p:spPr>
          <a:xfrm>
            <a:off x="1033050" y="2157475"/>
            <a:ext cx="70779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WELCOME BACK!</a:t>
            </a:r>
            <a:endParaRPr b="1" sz="4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9" name="Shape 6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0" name="Google Shape;6640;p460"/>
          <p:cNvSpPr txBox="1"/>
          <p:nvPr>
            <p:ph type="title"/>
          </p:nvPr>
        </p:nvSpPr>
        <p:spPr>
          <a:xfrm>
            <a:off x="1151125" y="1823175"/>
            <a:ext cx="6837000" cy="169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 With Klossy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Me</a:t>
            </a:r>
            <a:endParaRPr/>
          </a:p>
        </p:txBody>
      </p:sp>
      <p:sp>
        <p:nvSpPr>
          <p:cNvPr id="6641" name="Google Shape;6641;p460"/>
          <p:cNvSpPr txBox="1"/>
          <p:nvPr>
            <p:ph type="title"/>
          </p:nvPr>
        </p:nvSpPr>
        <p:spPr>
          <a:xfrm>
            <a:off x="364325" y="131200"/>
            <a:ext cx="8525100" cy="4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Culture of Tech</a:t>
            </a:r>
            <a:endParaRPr sz="2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5" name="Shape 6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6" name="Google Shape;6646;p461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Norms for this session</a:t>
            </a:r>
            <a:endParaRPr/>
          </a:p>
        </p:txBody>
      </p:sp>
      <p:sp>
        <p:nvSpPr>
          <p:cNvPr id="6647" name="Google Shape;6647;p461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" sz="2000">
                <a:solidFill>
                  <a:srgbClr val="24292E"/>
                </a:solidFill>
              </a:rPr>
              <a:t>Accept everyone's story as truth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" sz="2000">
                <a:solidFill>
                  <a:srgbClr val="24292E"/>
                </a:solidFill>
              </a:rPr>
              <a:t>Ask instead of assume</a:t>
            </a:r>
            <a:endParaRPr sz="2000">
              <a:solidFill>
                <a:srgbClr val="24292E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000"/>
              <a:buChar char="●"/>
            </a:pPr>
            <a:r>
              <a:rPr lang="en" sz="2000">
                <a:solidFill>
                  <a:srgbClr val="24292E"/>
                </a:solidFill>
              </a:rPr>
              <a:t>Be mindful of your position and power</a:t>
            </a:r>
            <a:endParaRPr sz="2000">
              <a:solidFill>
                <a:srgbClr val="24292E"/>
              </a:solidFill>
            </a:endParaRPr>
          </a:p>
        </p:txBody>
      </p:sp>
      <p:pic>
        <p:nvPicPr>
          <p:cNvPr id="6648" name="Google Shape;6648;p4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950" y="1141263"/>
            <a:ext cx="2860974" cy="286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52" name="Shape 6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3" name="Google Shape;6653;p462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Up Your Journal</a:t>
            </a:r>
            <a:endParaRPr/>
          </a:p>
        </p:txBody>
      </p:sp>
      <p:sp>
        <p:nvSpPr>
          <p:cNvPr id="6654" name="Google Shape;6654;p462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recommend that you use a journal to reflect during Culture of Tech sessions.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Journal reflections are for YOU. 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Culture of Tech sessions: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Kode With Klossy and Me (Day 1 &amp; 2)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Creating Opportunity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AI Ethics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8" name="Shape 6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9" name="Google Shape;6659;p463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Independent Reflection</a:t>
            </a:r>
            <a:endParaRPr/>
          </a:p>
        </p:txBody>
      </p:sp>
      <p:sp>
        <p:nvSpPr>
          <p:cNvPr id="6660" name="Google Shape;6660;p463"/>
          <p:cNvSpPr txBox="1"/>
          <p:nvPr>
            <p:ph idx="1" type="body"/>
          </p:nvPr>
        </p:nvSpPr>
        <p:spPr>
          <a:xfrm>
            <a:off x="376675" y="1534250"/>
            <a:ext cx="4896900" cy="28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/>
              <a:t>How are you feeling right now?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/>
              <a:t>What led you to apply to Kode With Klossy?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1000"/>
              </a:spcAft>
              <a:buSzPts val="1800"/>
              <a:buFont typeface="Proxima Nova"/>
              <a:buChar char="●"/>
            </a:pPr>
            <a:r>
              <a:rPr lang="en"/>
              <a:t>What have been some of your most powerful learning community experiences thus far?</a:t>
            </a:r>
            <a:endParaRPr/>
          </a:p>
        </p:txBody>
      </p:sp>
      <p:pic>
        <p:nvPicPr>
          <p:cNvPr id="6661" name="Google Shape;6661;p463" title="3 Min - Neon Green Timer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675" y="1845438"/>
            <a:ext cx="2582424" cy="14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65" name="Shape 6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6" name="Google Shape;6666;p464" title="intro-caption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212" y="535775"/>
            <a:ext cx="7239024" cy="4071951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0" name="Shape 6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1" name="Google Shape;6671;p465"/>
          <p:cNvSpPr txBox="1"/>
          <p:nvPr>
            <p:ph type="title"/>
          </p:nvPr>
        </p:nvSpPr>
        <p:spPr>
          <a:xfrm>
            <a:off x="380149" y="612175"/>
            <a:ext cx="48969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Independent Reflection</a:t>
            </a:r>
            <a:endParaRPr/>
          </a:p>
        </p:txBody>
      </p:sp>
      <p:sp>
        <p:nvSpPr>
          <p:cNvPr id="6672" name="Google Shape;6672;p465"/>
          <p:cNvSpPr txBox="1"/>
          <p:nvPr>
            <p:ph idx="1" type="body"/>
          </p:nvPr>
        </p:nvSpPr>
        <p:spPr>
          <a:xfrm>
            <a:off x="376675" y="1534250"/>
            <a:ext cx="5161800" cy="25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/>
              <a:t>What resonated with you in this video? How are you feeling this morning?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/>
              <a:t>What are you hoping to gain from KWK?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1000"/>
              </a:spcAft>
              <a:buSzPts val="1800"/>
              <a:buFont typeface="Arial"/>
              <a:buChar char="●"/>
            </a:pPr>
            <a:r>
              <a:rPr lang="en"/>
              <a:t>What’s something you’re excited for, a little nervous about, and one way you want to challenge yourself?</a:t>
            </a:r>
            <a:endParaRPr/>
          </a:p>
        </p:txBody>
      </p:sp>
      <p:sp>
        <p:nvSpPr>
          <p:cNvPr id="6673" name="Google Shape;6673;p465"/>
          <p:cNvSpPr/>
          <p:nvPr/>
        </p:nvSpPr>
        <p:spPr>
          <a:xfrm>
            <a:off x="0" y="4178100"/>
            <a:ext cx="8480700" cy="965400"/>
          </a:xfrm>
          <a:prstGeom prst="round1Rect">
            <a:avLst>
              <a:gd fmla="val 36238" name="adj"/>
            </a:avLst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74" name="Google Shape;6674;p4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278" y="3912069"/>
            <a:ext cx="1061576" cy="10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75" name="Google Shape;6675;p465"/>
          <p:cNvSpPr txBox="1"/>
          <p:nvPr>
            <p:ph idx="4294967295" type="subTitle"/>
          </p:nvPr>
        </p:nvSpPr>
        <p:spPr>
          <a:xfrm>
            <a:off x="166700" y="4276725"/>
            <a:ext cx="73779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Hold on to these thoughts, we’ll share in Houses in a minute! </a:t>
            </a:r>
            <a:endParaRPr b="1"/>
          </a:p>
        </p:txBody>
      </p:sp>
      <p:pic>
        <p:nvPicPr>
          <p:cNvPr id="6676" name="Google Shape;6676;p465" title="3 Min - Neon Green Timer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350" y="1773313"/>
            <a:ext cx="2582424" cy="14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0" name="Shape 6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1" name="Google Shape;6681;p466"/>
          <p:cNvSpPr txBox="1"/>
          <p:nvPr>
            <p:ph type="ctrTitle"/>
          </p:nvPr>
        </p:nvSpPr>
        <p:spPr>
          <a:xfrm>
            <a:off x="323650" y="1064625"/>
            <a:ext cx="4178100" cy="31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go meet your House!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85" name="Shape 6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" name="Google Shape;6686;p46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687" name="Google Shape;6687;p467"/>
          <p:cNvSpPr/>
          <p:nvPr/>
        </p:nvSpPr>
        <p:spPr>
          <a:xfrm>
            <a:off x="6477550" y="19602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8" name="Google Shape;6688;p467"/>
          <p:cNvSpPr/>
          <p:nvPr/>
        </p:nvSpPr>
        <p:spPr>
          <a:xfrm>
            <a:off x="6477550" y="1589763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9" name="Google Shape;6689;p467"/>
          <p:cNvSpPr/>
          <p:nvPr/>
        </p:nvSpPr>
        <p:spPr>
          <a:xfrm>
            <a:off x="6477550" y="4055776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0" name="Google Shape;6690;p467"/>
          <p:cNvSpPr/>
          <p:nvPr/>
        </p:nvSpPr>
        <p:spPr>
          <a:xfrm>
            <a:off x="6477550" y="-525749"/>
            <a:ext cx="2704200" cy="21717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70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1" name="Google Shape;6691;p467"/>
          <p:cNvSpPr/>
          <p:nvPr/>
        </p:nvSpPr>
        <p:spPr>
          <a:xfrm rot="-5400000">
            <a:off x="-625962" y="92783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2" name="Google Shape;6692;p467"/>
          <p:cNvSpPr/>
          <p:nvPr/>
        </p:nvSpPr>
        <p:spPr>
          <a:xfrm rot="-5400000">
            <a:off x="-625962" y="-228937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3" name="Google Shape;6693;p467"/>
          <p:cNvSpPr/>
          <p:nvPr/>
        </p:nvSpPr>
        <p:spPr>
          <a:xfrm>
            <a:off x="4861750" y="19345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4" name="Google Shape;6694;p467"/>
          <p:cNvSpPr/>
          <p:nvPr/>
        </p:nvSpPr>
        <p:spPr>
          <a:xfrm flipH="1">
            <a:off x="381000" y="3550388"/>
            <a:ext cx="1615800" cy="1615800"/>
          </a:xfrm>
          <a:prstGeom prst="rtTriangl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5" name="Google Shape;6695;p467"/>
          <p:cNvSpPr/>
          <p:nvPr/>
        </p:nvSpPr>
        <p:spPr>
          <a:xfrm>
            <a:off x="627000" y="889050"/>
            <a:ext cx="7890000" cy="3365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6" name="Google Shape;6696;p467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859" y="3955435"/>
            <a:ext cx="1101993" cy="110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7" name="Google Shape;6697;p4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42867">
            <a:off x="7282755" y="481752"/>
            <a:ext cx="1447790" cy="144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8" name="Google Shape;6698;p467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72" y="927851"/>
            <a:ext cx="1492726" cy="14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9" name="Google Shape;6699;p467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374" y="3550411"/>
            <a:ext cx="1254124" cy="12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0" name="Google Shape;6700;p467" title="Icons_Artboard 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350" y="42750"/>
            <a:ext cx="1035249" cy="10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6701" name="Google Shape;6701;p467"/>
          <p:cNvSpPr txBox="1"/>
          <p:nvPr/>
        </p:nvSpPr>
        <p:spPr>
          <a:xfrm>
            <a:off x="1033050" y="2157475"/>
            <a:ext cx="70779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WELCOME BACK!</a:t>
            </a:r>
            <a:endParaRPr b="1" sz="48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5" name="Shape 6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6" name="Google Shape;6706;p468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Kode With Klossy Commitments</a:t>
            </a:r>
            <a:endParaRPr/>
          </a:p>
        </p:txBody>
      </p:sp>
      <p:sp>
        <p:nvSpPr>
          <p:cNvPr id="6707" name="Google Shape;6707;p468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01 - We disrupt the status quo.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02 - We meet ourselves and others where we are.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03 - We make it safe for everyone’s voice to be heard.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04 - We have boundless curiosity.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05 - We dream big and aim high.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06 - We dare to take risks.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07 - We are all lifelong learners.</a:t>
            </a:r>
            <a:endParaRPr i="1"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i="1" lang="en" sz="2000"/>
              <a:t>What do these commitments mean to me? What might it look and sound like for us to live out these commitments? 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3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4" name="Google Shape;4854;p397" title="KWK 10 Alumni Stories | Kayle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488" y="520925"/>
            <a:ext cx="6451025" cy="36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1" name="Shape 6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2" name="Google Shape;6712;p469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We’ll Help You Live Out Our Commitments</a:t>
            </a:r>
            <a:endParaRPr/>
          </a:p>
        </p:txBody>
      </p:sp>
      <p:sp>
        <p:nvSpPr>
          <p:cNvPr id="6713" name="Google Shape;6713;p469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will </a:t>
            </a:r>
            <a:r>
              <a:rPr b="1" lang="en" sz="2000"/>
              <a:t>challenge</a:t>
            </a:r>
            <a:r>
              <a:rPr lang="en" sz="2000"/>
              <a:t> you.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will </a:t>
            </a:r>
            <a:r>
              <a:rPr b="1" lang="en" sz="2000"/>
              <a:t>support</a:t>
            </a:r>
            <a:r>
              <a:rPr lang="en" sz="2000"/>
              <a:t> your growth.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will provide a </a:t>
            </a:r>
            <a:r>
              <a:rPr b="1" lang="en" sz="2000"/>
              <a:t>safe</a:t>
            </a:r>
            <a:r>
              <a:rPr lang="en" sz="2000"/>
              <a:t>, </a:t>
            </a:r>
            <a:r>
              <a:rPr b="1" lang="en" sz="2000"/>
              <a:t>supportive</a:t>
            </a:r>
            <a:r>
              <a:rPr lang="en" sz="2000"/>
              <a:t>, and </a:t>
            </a:r>
            <a:r>
              <a:rPr b="1" lang="en" sz="2000"/>
              <a:t>fun</a:t>
            </a:r>
            <a:r>
              <a:rPr lang="en" sz="2000"/>
              <a:t> environment.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will nurture your </a:t>
            </a:r>
            <a:r>
              <a:rPr b="1" lang="en" sz="2000"/>
              <a:t>creativity</a:t>
            </a:r>
            <a:r>
              <a:rPr lang="en" sz="2000"/>
              <a:t> and </a:t>
            </a:r>
            <a:r>
              <a:rPr b="1" lang="en" sz="2000"/>
              <a:t>passions</a:t>
            </a:r>
            <a:r>
              <a:rPr lang="en" sz="2000"/>
              <a:t>.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" sz="2000"/>
              <a:t>We will make you feel </a:t>
            </a:r>
            <a:r>
              <a:rPr b="1" lang="en" sz="2000"/>
              <a:t>welcome</a:t>
            </a:r>
            <a:r>
              <a:rPr lang="en" sz="2000"/>
              <a:t> - you are part of the Kode With Klossy community</a:t>
            </a:r>
            <a:r>
              <a:rPr b="1" lang="en" sz="2000"/>
              <a:t> </a:t>
            </a:r>
            <a:r>
              <a:rPr lang="en" sz="2000"/>
              <a:t>now!</a:t>
            </a:r>
            <a:endParaRPr sz="2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17" name="Shape 6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8" name="Google Shape;6718;p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50" y="4266702"/>
            <a:ext cx="903725" cy="90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719" name="Google Shape;6719;p470"/>
          <p:cNvSpPr txBox="1"/>
          <p:nvPr/>
        </p:nvSpPr>
        <p:spPr>
          <a:xfrm>
            <a:off x="454575" y="374700"/>
            <a:ext cx="7077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Let’s get started </a:t>
            </a:r>
            <a:br>
              <a:rPr b="1"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1"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with our first </a:t>
            </a:r>
            <a:r>
              <a:rPr b="1" lang="en" sz="5000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rPr>
              <a:t>technical</a:t>
            </a:r>
            <a:r>
              <a:rPr b="1" lang="en" sz="5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session!</a:t>
            </a:r>
            <a:endParaRPr b="1" sz="5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20" name="Google Shape;6720;p470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pic>
        <p:nvPicPr>
          <p:cNvPr id="6721" name="Google Shape;6721;p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1822">
            <a:off x="4313082" y="1438867"/>
            <a:ext cx="4459082" cy="4459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5" name="Shape 6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6" name="Google Shape;6726;p471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“Notes” at KWK</a:t>
            </a:r>
            <a:endParaRPr/>
          </a:p>
        </p:txBody>
      </p:sp>
      <p:sp>
        <p:nvSpPr>
          <p:cNvPr id="6727" name="Google Shape;6727;p471"/>
          <p:cNvSpPr txBox="1"/>
          <p:nvPr>
            <p:ph idx="1" type="body"/>
          </p:nvPr>
        </p:nvSpPr>
        <p:spPr>
          <a:xfrm>
            <a:off x="543600" y="1143300"/>
            <a:ext cx="76371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We’re about to start our first lesson at KWK! (</a:t>
            </a:r>
            <a:r>
              <a:rPr lang="en" sz="2100"/>
              <a:t>🥳)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At KWK, we don’t prescribe how you should take notes: what matters most is that you’re engaged in a way that works for you. 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/>
              <a:t>📓 Journal?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💻 Google Doc?</a:t>
            </a:r>
            <a:endParaRPr sz="21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👂 Just listening deeply? 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/>
              <a:t>👉 Take a moment to settle in, open whatever works for you, and get ready to learn!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descr="2 Minute Classroom Timer: Cute Pencil Background&#10;Chimes Alarm at End, No Music" id="6728" name="Google Shape;6728;p471" title="2 Minute Cute Back to School Timer (Chimes Alarm at End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125" y="456000"/>
            <a:ext cx="1522175" cy="8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2" name="Shape 6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3" name="Google Shape;6733;p472"/>
          <p:cNvSpPr txBox="1"/>
          <p:nvPr>
            <p:ph type="title"/>
          </p:nvPr>
        </p:nvSpPr>
        <p:spPr>
          <a:xfrm>
            <a:off x="339100" y="173000"/>
            <a:ext cx="65856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Mobile App Development</a:t>
            </a:r>
            <a:endParaRPr/>
          </a:p>
        </p:txBody>
      </p:sp>
      <p:sp>
        <p:nvSpPr>
          <p:cNvPr id="6734" name="Google Shape;6734;p472"/>
          <p:cNvSpPr txBox="1"/>
          <p:nvPr>
            <p:ph idx="1" type="subTitle"/>
          </p:nvPr>
        </p:nvSpPr>
        <p:spPr>
          <a:xfrm>
            <a:off x="275550" y="2445650"/>
            <a:ext cx="60189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45"/>
              <a:t>Our first technical session – Yay! 🎉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8" name="Shape 6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9" name="Google Shape;6739;p473"/>
          <p:cNvSpPr txBox="1"/>
          <p:nvPr>
            <p:ph idx="1" type="body"/>
          </p:nvPr>
        </p:nvSpPr>
        <p:spPr>
          <a:xfrm>
            <a:off x="360000" y="153425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/>
              <a:t>Identify tools for building Mobile Applications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/>
              <a:t>Understand the difference between Swift and SwiftUI</a:t>
            </a:r>
            <a:endParaRPr sz="1800"/>
          </a:p>
          <a:p>
            <a:pPr indent="-342900" lvl="0" marL="457200" rtl="0" algn="l">
              <a:spcBef>
                <a:spcPts val="1200"/>
              </a:spcBef>
              <a:spcAft>
                <a:spcPts val="1000"/>
              </a:spcAft>
              <a:buSzPts val="1800"/>
              <a:buFont typeface="Arial"/>
              <a:buChar char="●"/>
            </a:pPr>
            <a:r>
              <a:rPr lang="en" sz="1800"/>
              <a:t>Explain the purpose of a framework</a:t>
            </a:r>
            <a:endParaRPr sz="18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3" name="Shape 6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4" name="Google Shape;6744;p474"/>
          <p:cNvSpPr txBox="1"/>
          <p:nvPr>
            <p:ph idx="1" type="body"/>
          </p:nvPr>
        </p:nvSpPr>
        <p:spPr>
          <a:xfrm>
            <a:off x="4881500" y="1374350"/>
            <a:ext cx="39264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/>
              <a:t>Mobile App Development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/>
              <a:t>Front-End Development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/>
              <a:t>Back-End Development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/>
              <a:t>Swift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Proxima Nova"/>
              <a:buChar char="●"/>
            </a:pPr>
            <a:r>
              <a:rPr lang="en" sz="2000"/>
              <a:t>SwiftUI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" sz="2000"/>
              <a:t>Framework 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1000"/>
              </a:spcAft>
              <a:buSzPts val="2000"/>
              <a:buFont typeface="Arial"/>
              <a:buChar char="●"/>
            </a:pPr>
            <a:r>
              <a:rPr lang="en" sz="2000"/>
              <a:t>Xcode</a:t>
            </a:r>
            <a:endParaRPr sz="2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8" name="Shape 6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9" name="Google Shape;6749;p475"/>
          <p:cNvSpPr txBox="1"/>
          <p:nvPr>
            <p:ph idx="1" type="body"/>
          </p:nvPr>
        </p:nvSpPr>
        <p:spPr>
          <a:xfrm>
            <a:off x="207600" y="1305650"/>
            <a:ext cx="8676600" cy="23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Share your answers to the following questions.</a:t>
            </a:r>
            <a:endParaRPr sz="20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000"/>
              <a:t>What are some of your favorite mobile applications?</a:t>
            </a:r>
            <a:endParaRPr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000"/>
              <a:t>What are your favorite features in these mobile applications?</a:t>
            </a:r>
            <a:endParaRPr sz="20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en" sz="2000"/>
              <a:t>What common features do your favorite apps share?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50" name="Google Shape;6750;p475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Warm-Up</a:t>
            </a:r>
            <a:endParaRPr/>
          </a:p>
        </p:txBody>
      </p:sp>
      <p:grpSp>
        <p:nvGrpSpPr>
          <p:cNvPr id="6751" name="Google Shape;6751;p475"/>
          <p:cNvGrpSpPr/>
          <p:nvPr/>
        </p:nvGrpSpPr>
        <p:grpSpPr>
          <a:xfrm>
            <a:off x="363875" y="4137963"/>
            <a:ext cx="1816237" cy="717012"/>
            <a:chOff x="1171350" y="4408188"/>
            <a:chExt cx="1816237" cy="717012"/>
          </a:xfrm>
        </p:grpSpPr>
        <p:sp>
          <p:nvSpPr>
            <p:cNvPr id="6752" name="Google Shape;6752;p475"/>
            <p:cNvSpPr/>
            <p:nvPr/>
          </p:nvSpPr>
          <p:spPr>
            <a:xfrm>
              <a:off x="1282088" y="4408188"/>
              <a:ext cx="1705500" cy="717000"/>
            </a:xfrm>
            <a:prstGeom prst="roundRect">
              <a:avLst>
                <a:gd fmla="val 50000" name="adj"/>
              </a:avLst>
            </a:prstGeom>
            <a:solidFill>
              <a:srgbClr val="007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475"/>
            <p:cNvSpPr txBox="1"/>
            <p:nvPr/>
          </p:nvSpPr>
          <p:spPr>
            <a:xfrm>
              <a:off x="1981617" y="4495413"/>
              <a:ext cx="904200" cy="5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E3FF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 min</a:t>
              </a:r>
              <a:endParaRPr b="1" sz="2100">
                <a:solidFill>
                  <a:srgbClr val="E3FF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754" name="Google Shape;6754;p4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1350" y="4408200"/>
              <a:ext cx="716952" cy="717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55" name="Google Shape;6755;p475" title="3min-PinkTimer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7563" y="3147150"/>
            <a:ext cx="3244224" cy="182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9" name="Shape 6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0" name="Google Shape;6760;p476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Mobile App Development?</a:t>
            </a:r>
            <a:endParaRPr/>
          </a:p>
        </p:txBody>
      </p:sp>
      <p:sp>
        <p:nvSpPr>
          <p:cNvPr id="6761" name="Google Shape;6761;p476"/>
          <p:cNvSpPr txBox="1"/>
          <p:nvPr/>
        </p:nvSpPr>
        <p:spPr>
          <a:xfrm>
            <a:off x="160675" y="921513"/>
            <a:ext cx="8756100" cy="2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Mobile app development is the work involved in building a mobile application for a specific device or set of devices. Mobile applications, also referred to as native applications, run directly on a device, unlike web applications which run in the browser (either on a computer, tablet, or 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phone</a:t>
            </a:r>
            <a:r>
              <a:rPr lang="en" sz="20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 sz="20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62" name="Google Shape;6762;p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025" y="2620450"/>
            <a:ext cx="3830949" cy="2333249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63" name="Google Shape;6763;p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0775" y="2560912"/>
            <a:ext cx="1104026" cy="245232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7" name="Shape 6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" name="Google Shape;6768;p477"/>
          <p:cNvSpPr txBox="1"/>
          <p:nvPr>
            <p:ph idx="2" type="body"/>
          </p:nvPr>
        </p:nvSpPr>
        <p:spPr>
          <a:xfrm>
            <a:off x="5103625" y="2265975"/>
            <a:ext cx="2826600" cy="26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Focus on the parts of a mobile app that are </a:t>
            </a:r>
            <a:r>
              <a:rPr b="1" lang="en" sz="1800"/>
              <a:t>hidden from the user</a:t>
            </a:r>
            <a:r>
              <a:rPr lang="en" sz="1800"/>
              <a:t> such as collecting and storing data.</a:t>
            </a:r>
            <a:endParaRPr/>
          </a:p>
        </p:txBody>
      </p:sp>
      <p:sp>
        <p:nvSpPr>
          <p:cNvPr id="6769" name="Google Shape;6769;p477"/>
          <p:cNvSpPr txBox="1"/>
          <p:nvPr>
            <p:ph type="ctrTitle"/>
          </p:nvPr>
        </p:nvSpPr>
        <p:spPr>
          <a:xfrm>
            <a:off x="20760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Front-End vs. Back-End</a:t>
            </a:r>
            <a:endParaRPr/>
          </a:p>
        </p:txBody>
      </p:sp>
      <p:sp>
        <p:nvSpPr>
          <p:cNvPr id="6770" name="Google Shape;6770;p477"/>
          <p:cNvSpPr txBox="1"/>
          <p:nvPr>
            <p:ph idx="1" type="body"/>
          </p:nvPr>
        </p:nvSpPr>
        <p:spPr>
          <a:xfrm>
            <a:off x="1071600" y="2265975"/>
            <a:ext cx="3110700" cy="27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Focus on the parts of a mobile app that </a:t>
            </a:r>
            <a:r>
              <a:rPr b="1" lang="en" sz="1800"/>
              <a:t>users interact with directly</a:t>
            </a:r>
            <a:r>
              <a:rPr lang="en" sz="1800"/>
              <a:t>.</a:t>
            </a:r>
            <a:endParaRPr sz="18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Write code that </a:t>
            </a:r>
            <a:r>
              <a:rPr b="1" lang="en" sz="1800"/>
              <a:t>brings designs to life</a:t>
            </a:r>
            <a:r>
              <a:rPr lang="en" sz="1800"/>
              <a:t>, takes in </a:t>
            </a:r>
            <a:br>
              <a:rPr lang="en" sz="1800"/>
            </a:br>
            <a:r>
              <a:rPr lang="en" sz="1800"/>
              <a:t>user information, </a:t>
            </a:r>
            <a:br>
              <a:rPr lang="en" sz="1800"/>
            </a:br>
            <a:r>
              <a:rPr lang="en" sz="1800"/>
              <a:t>and updates what </a:t>
            </a:r>
            <a:br>
              <a:rPr lang="en" sz="1800"/>
            </a:br>
            <a:r>
              <a:rPr lang="en" sz="1800"/>
              <a:t>the user sees.</a:t>
            </a:r>
            <a:endParaRPr sz="1800"/>
          </a:p>
        </p:txBody>
      </p:sp>
      <p:sp>
        <p:nvSpPr>
          <p:cNvPr id="6771" name="Google Shape;6771;p477"/>
          <p:cNvSpPr txBox="1"/>
          <p:nvPr>
            <p:ph idx="3" type="body"/>
          </p:nvPr>
        </p:nvSpPr>
        <p:spPr>
          <a:xfrm>
            <a:off x="1085250" y="1313700"/>
            <a:ext cx="3110700" cy="7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Front-End Developers</a:t>
            </a:r>
            <a:endParaRPr/>
          </a:p>
        </p:txBody>
      </p:sp>
      <p:sp>
        <p:nvSpPr>
          <p:cNvPr id="6772" name="Google Shape;6772;p477"/>
          <p:cNvSpPr txBox="1"/>
          <p:nvPr>
            <p:ph idx="4" type="body"/>
          </p:nvPr>
        </p:nvSpPr>
        <p:spPr>
          <a:xfrm>
            <a:off x="4961575" y="1413275"/>
            <a:ext cx="31107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Back-End Developers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6" name="Shape 6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7" name="Google Shape;6777;p478"/>
          <p:cNvSpPr txBox="1"/>
          <p:nvPr>
            <p:ph type="ctrTitle"/>
          </p:nvPr>
        </p:nvSpPr>
        <p:spPr>
          <a:xfrm>
            <a:off x="165350" y="144950"/>
            <a:ext cx="88134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Development Tools</a:t>
            </a:r>
            <a:endParaRPr/>
          </a:p>
        </p:txBody>
      </p:sp>
      <p:sp>
        <p:nvSpPr>
          <p:cNvPr id="6778" name="Google Shape;6778;p478"/>
          <p:cNvSpPr txBox="1"/>
          <p:nvPr>
            <p:ph idx="3" type="body"/>
          </p:nvPr>
        </p:nvSpPr>
        <p:spPr>
          <a:xfrm>
            <a:off x="1128675" y="3332550"/>
            <a:ext cx="19752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A powerful programming language for logic and functionality</a:t>
            </a:r>
            <a:endParaRPr sz="1800"/>
          </a:p>
        </p:txBody>
      </p:sp>
      <p:sp>
        <p:nvSpPr>
          <p:cNvPr id="6779" name="Google Shape;6779;p478"/>
          <p:cNvSpPr txBox="1"/>
          <p:nvPr>
            <p:ph idx="5" type="body"/>
          </p:nvPr>
        </p:nvSpPr>
        <p:spPr>
          <a:xfrm>
            <a:off x="3422688" y="3332550"/>
            <a:ext cx="23247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800"/>
              <a:t> A framework for building user interfaces</a:t>
            </a:r>
            <a:endParaRPr sz="1800"/>
          </a:p>
        </p:txBody>
      </p:sp>
      <p:sp>
        <p:nvSpPr>
          <p:cNvPr id="6780" name="Google Shape;6780;p478"/>
          <p:cNvSpPr txBox="1"/>
          <p:nvPr>
            <p:ph idx="4" type="body"/>
          </p:nvPr>
        </p:nvSpPr>
        <p:spPr>
          <a:xfrm>
            <a:off x="124567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Swift</a:t>
            </a:r>
            <a:endParaRPr/>
          </a:p>
        </p:txBody>
      </p:sp>
      <p:sp>
        <p:nvSpPr>
          <p:cNvPr id="6781" name="Google Shape;6781;p478"/>
          <p:cNvSpPr txBox="1"/>
          <p:nvPr>
            <p:ph idx="6" type="body"/>
          </p:nvPr>
        </p:nvSpPr>
        <p:spPr>
          <a:xfrm>
            <a:off x="3665000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SwiftUI</a:t>
            </a:r>
            <a:endParaRPr/>
          </a:p>
        </p:txBody>
      </p:sp>
      <p:sp>
        <p:nvSpPr>
          <p:cNvPr id="6782" name="Google Shape;6782;p478"/>
          <p:cNvSpPr txBox="1"/>
          <p:nvPr>
            <p:ph idx="1" type="body"/>
          </p:nvPr>
        </p:nvSpPr>
        <p:spPr>
          <a:xfrm>
            <a:off x="5918425" y="3332550"/>
            <a:ext cx="2141100" cy="17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All-in-one workspace to code, design, and test mobile apps</a:t>
            </a:r>
            <a:endParaRPr sz="1800"/>
          </a:p>
        </p:txBody>
      </p:sp>
      <p:sp>
        <p:nvSpPr>
          <p:cNvPr id="6783" name="Google Shape;6783;p478"/>
          <p:cNvSpPr txBox="1"/>
          <p:nvPr>
            <p:ph idx="2" type="body"/>
          </p:nvPr>
        </p:nvSpPr>
        <p:spPr>
          <a:xfrm>
            <a:off x="6084325" y="2793900"/>
            <a:ext cx="1814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Xcode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8" name="Shape 4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9" name="Google Shape;4859;p398"/>
          <p:cNvSpPr txBox="1"/>
          <p:nvPr>
            <p:ph type="ctrTitle"/>
          </p:nvPr>
        </p:nvSpPr>
        <p:spPr>
          <a:xfrm>
            <a:off x="689250" y="637275"/>
            <a:ext cx="7765200" cy="3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stands out to you about Kayley’s experience?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7" name="Shape 6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8" name="Google Shape;6788;p479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Swift?</a:t>
            </a:r>
            <a:endParaRPr/>
          </a:p>
        </p:txBody>
      </p:sp>
      <p:sp>
        <p:nvSpPr>
          <p:cNvPr id="6789" name="Google Shape;6789;p479"/>
          <p:cNvSpPr txBox="1"/>
          <p:nvPr>
            <p:ph idx="1" type="body"/>
          </p:nvPr>
        </p:nvSpPr>
        <p:spPr>
          <a:xfrm>
            <a:off x="207600" y="1297525"/>
            <a:ext cx="8524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n" sz="2000"/>
              <a:t>Swift is a programming language developed by Apple.</a:t>
            </a:r>
            <a:endParaRPr sz="2000"/>
          </a:p>
          <a:p>
            <a:pPr indent="-33623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95"/>
              <a:buFont typeface="Arial"/>
              <a:buChar char="●"/>
            </a:pPr>
            <a:r>
              <a:rPr b="1" lang="en" sz="2004"/>
              <a:t>designed to be an intuitive programming language</a:t>
            </a:r>
            <a:r>
              <a:rPr lang="en" sz="2004"/>
              <a:t>, making it a great language to learn for both new and seasoned coders</a:t>
            </a:r>
            <a:endParaRPr sz="2004"/>
          </a:p>
          <a:p>
            <a:pPr indent="-336232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695"/>
              <a:buFont typeface="Arial"/>
              <a:buChar char="●"/>
            </a:pPr>
            <a:r>
              <a:rPr b="1" lang="en" sz="2004"/>
              <a:t>a safe programming language</a:t>
            </a:r>
            <a:r>
              <a:rPr lang="en" sz="2004"/>
              <a:t>, meaning that it is designed to prevent bugs and errors</a:t>
            </a:r>
            <a:endParaRPr sz="2004"/>
          </a:p>
          <a:p>
            <a:pPr indent="-336232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1695"/>
              <a:buFont typeface="Arial"/>
              <a:buChar char="●"/>
            </a:pPr>
            <a:r>
              <a:rPr b="1" lang="en" sz="2004"/>
              <a:t>an open-source language,</a:t>
            </a:r>
            <a:r>
              <a:rPr lang="en" sz="2004"/>
              <a:t> meaning that developers at Apple and outside contributors are consistently working to address any bugs and make improvements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3" name="Shape 6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4" name="Google Shape;6794;p480"/>
          <p:cNvSpPr txBox="1"/>
          <p:nvPr>
            <p:ph type="title"/>
          </p:nvPr>
        </p:nvSpPr>
        <p:spPr>
          <a:xfrm>
            <a:off x="219800" y="73200"/>
            <a:ext cx="7745100" cy="73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Swift Example</a:t>
            </a:r>
            <a:endParaRPr/>
          </a:p>
        </p:txBody>
      </p:sp>
      <p:sp>
        <p:nvSpPr>
          <p:cNvPr id="6795" name="Google Shape;6795;p480"/>
          <p:cNvSpPr txBox="1"/>
          <p:nvPr>
            <p:ph idx="1" type="body"/>
          </p:nvPr>
        </p:nvSpPr>
        <p:spPr>
          <a:xfrm>
            <a:off x="219800" y="1250950"/>
            <a:ext cx="86766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Here is an example of some Swift code from a future lesson:</a:t>
            </a:r>
            <a:endParaRPr sz="2200"/>
          </a:p>
        </p:txBody>
      </p:sp>
      <p:sp>
        <p:nvSpPr>
          <p:cNvPr id="6796" name="Google Shape;6796;p480"/>
          <p:cNvSpPr txBox="1"/>
          <p:nvPr/>
        </p:nvSpPr>
        <p:spPr>
          <a:xfrm>
            <a:off x="333375" y="2049300"/>
            <a:ext cx="5647800" cy="2702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queen </a:t>
            </a:r>
            <a:r>
              <a:rPr b="1" lang="en" sz="1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"Beyoncé"</a:t>
            </a:r>
            <a:endParaRPr b="1" sz="1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queen </a:t>
            </a:r>
            <a:r>
              <a:rPr b="1" lang="en" sz="1900">
                <a:solidFill>
                  <a:srgbClr val="005CC5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9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"Beyoncé"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900">
                <a:solidFill>
                  <a:srgbClr val="E36209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9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"You are correct!"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" sz="19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900">
                <a:solidFill>
                  <a:srgbClr val="E36209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9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"Beyoncé is the only queen."</a:t>
            </a: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900">
              <a:solidFill>
                <a:srgbClr val="8427C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0" name="Shape 6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1" name="Google Shape;6801;p481"/>
          <p:cNvSpPr txBox="1"/>
          <p:nvPr>
            <p:ph type="title"/>
          </p:nvPr>
        </p:nvSpPr>
        <p:spPr>
          <a:xfrm>
            <a:off x="916800" y="1127200"/>
            <a:ext cx="7310400" cy="75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SwiftUI?</a:t>
            </a:r>
            <a:endParaRPr/>
          </a:p>
        </p:txBody>
      </p:sp>
      <p:sp>
        <p:nvSpPr>
          <p:cNvPr id="6802" name="Google Shape;6802;p481"/>
          <p:cNvSpPr txBox="1"/>
          <p:nvPr>
            <p:ph idx="1" type="subTitle"/>
          </p:nvPr>
        </p:nvSpPr>
        <p:spPr>
          <a:xfrm>
            <a:off x="1437450" y="2675675"/>
            <a:ext cx="6269100" cy="2048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2000"/>
              <a:t>SwiftUI is a </a:t>
            </a:r>
            <a:r>
              <a:rPr b="1" lang="en" sz="2000">
                <a:solidFill>
                  <a:schemeClr val="accent3"/>
                </a:solidFill>
              </a:rPr>
              <a:t>framework</a:t>
            </a:r>
            <a:r>
              <a:rPr lang="en" sz="2000"/>
              <a:t> written in Swift for building user interfaces for iOS, tvOS, macOS, and watchOS. </a:t>
            </a:r>
            <a:endParaRPr sz="2000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A </a:t>
            </a:r>
            <a:r>
              <a:rPr b="1" lang="en" sz="2000">
                <a:solidFill>
                  <a:schemeClr val="accent3"/>
                </a:solidFill>
              </a:rPr>
              <a:t>framework</a:t>
            </a:r>
            <a:r>
              <a:rPr b="1" lang="en" sz="2000">
                <a:solidFill>
                  <a:srgbClr val="007153"/>
                </a:solidFill>
              </a:rPr>
              <a:t> </a:t>
            </a:r>
            <a:r>
              <a:rPr lang="en" sz="2000"/>
              <a:t>is a collection of pre-built tools, components, and libraries that developers can use to build applications more efficiently.</a:t>
            </a:r>
            <a:endParaRPr sz="26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6" name="Shape 6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7" name="Google Shape;6807;p482"/>
          <p:cNvSpPr txBox="1"/>
          <p:nvPr>
            <p:ph type="title"/>
          </p:nvPr>
        </p:nvSpPr>
        <p:spPr>
          <a:xfrm>
            <a:off x="379275" y="612175"/>
            <a:ext cx="3665100" cy="68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SwiftUI?</a:t>
            </a:r>
            <a:endParaRPr/>
          </a:p>
        </p:txBody>
      </p:sp>
      <p:sp>
        <p:nvSpPr>
          <p:cNvPr id="6808" name="Google Shape;6808;p482"/>
          <p:cNvSpPr txBox="1"/>
          <p:nvPr>
            <p:ph idx="1" type="body"/>
          </p:nvPr>
        </p:nvSpPr>
        <p:spPr>
          <a:xfrm>
            <a:off x="379275" y="1436125"/>
            <a:ext cx="4278600" cy="3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b="1" lang="en"/>
              <a:t>All cars share common components</a:t>
            </a:r>
            <a:r>
              <a:rPr lang="en"/>
              <a:t>–like a steering wheel, pedals, and a body frame.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/>
              <a:t>Engineers don’t build these components from scratch! They use standardized  components to streamline the process.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Similarly, </a:t>
            </a:r>
            <a:r>
              <a:rPr b="1" lang="en"/>
              <a:t>SwiftUI</a:t>
            </a:r>
            <a:r>
              <a:rPr lang="en"/>
              <a:t> provides pre-built </a:t>
            </a:r>
            <a:br>
              <a:rPr lang="en"/>
            </a:br>
            <a:r>
              <a:rPr lang="en"/>
              <a:t>UI components for building an </a:t>
            </a:r>
            <a:br>
              <a:rPr lang="en"/>
            </a:br>
            <a:r>
              <a:rPr lang="en"/>
              <a:t>app interface!</a:t>
            </a:r>
            <a:endParaRPr/>
          </a:p>
        </p:txBody>
      </p:sp>
      <p:pic>
        <p:nvPicPr>
          <p:cNvPr id="6809" name="Google Shape;6809;p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525" y="692425"/>
            <a:ext cx="2563150" cy="117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0" name="Google Shape;6810;p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525" y="1982815"/>
            <a:ext cx="2563150" cy="117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1" name="Google Shape;6811;p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525" y="3273205"/>
            <a:ext cx="2563150" cy="117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6815" name="Shape 6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6" name="Google Shape;6816;p483"/>
          <p:cNvSpPr txBox="1"/>
          <p:nvPr>
            <p:ph type="ctrTitle"/>
          </p:nvPr>
        </p:nvSpPr>
        <p:spPr>
          <a:xfrm>
            <a:off x="126625" y="88747"/>
            <a:ext cx="8824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SwiftUI Example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6817" name="Google Shape;6817;p483"/>
          <p:cNvSpPr txBox="1"/>
          <p:nvPr/>
        </p:nvSpPr>
        <p:spPr>
          <a:xfrm>
            <a:off x="308450" y="1117550"/>
            <a:ext cx="8561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Here is an example of SwiftUI in action. </a:t>
            </a:r>
            <a:endParaRPr sz="21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How does the code on the left relate to the User Interface on the right?</a:t>
            </a:r>
            <a:endParaRPr sz="21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8" name="Google Shape;6818;p483"/>
          <p:cNvSpPr txBox="1"/>
          <p:nvPr/>
        </p:nvSpPr>
        <p:spPr>
          <a:xfrm>
            <a:off x="256032" y="2538700"/>
            <a:ext cx="4206300" cy="1847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b="1"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600">
                <a:solidFill>
                  <a:srgbClr val="032F62"/>
                </a:solidFill>
                <a:latin typeface="Courier New"/>
                <a:ea typeface="Courier New"/>
                <a:cs typeface="Courier New"/>
                <a:sym typeface="Courier New"/>
              </a:rPr>
              <a:t>"Hello, World!"</a:t>
            </a:r>
            <a:r>
              <a:rPr b="1"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6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  .font(.title) </a:t>
            </a:r>
            <a:endParaRPr b="1" sz="16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  .fontWeight(.bold)    </a:t>
            </a:r>
            <a:endParaRPr b="1" sz="16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    .foregroundColor(</a:t>
            </a:r>
            <a:r>
              <a:rPr b="1" lang="en" sz="1600">
                <a:solidFill>
                  <a:srgbClr val="D73A49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" sz="1600">
                <a:solidFill>
                  <a:srgbClr val="24292E"/>
                </a:solidFill>
                <a:latin typeface="Courier New"/>
                <a:ea typeface="Courier New"/>
                <a:cs typeface="Courier New"/>
                <a:sym typeface="Courier New"/>
              </a:rPr>
              <a:t>.blue)</a:t>
            </a:r>
            <a:endParaRPr b="1" sz="2300">
              <a:solidFill>
                <a:srgbClr val="00715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819" name="Google Shape;6819;p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440" y="2542032"/>
            <a:ext cx="4206241" cy="184785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3" name="Shape 6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4" name="Google Shape;6824;p484"/>
          <p:cNvSpPr txBox="1"/>
          <p:nvPr>
            <p:ph type="ctrTitle"/>
          </p:nvPr>
        </p:nvSpPr>
        <p:spPr>
          <a:xfrm>
            <a:off x="543600" y="456000"/>
            <a:ext cx="80787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Xcode?</a:t>
            </a:r>
            <a:endParaRPr/>
          </a:p>
        </p:txBody>
      </p:sp>
      <p:sp>
        <p:nvSpPr>
          <p:cNvPr id="6825" name="Google Shape;6825;p484"/>
          <p:cNvSpPr txBox="1"/>
          <p:nvPr>
            <p:ph idx="1" type="body"/>
          </p:nvPr>
        </p:nvSpPr>
        <p:spPr>
          <a:xfrm>
            <a:off x="543600" y="1237600"/>
            <a:ext cx="8078700" cy="3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Xcode is Apple’s Integrated Development Environment (IDE) used for creating apps for Apple platforms.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Think of Xcode as the</a:t>
            </a:r>
            <a:r>
              <a:rPr b="1" lang="en"/>
              <a:t> the application</a:t>
            </a:r>
            <a:r>
              <a:rPr lang="en"/>
              <a:t> where developers </a:t>
            </a:r>
            <a:r>
              <a:rPr b="1" lang="en"/>
              <a:t>build</a:t>
            </a:r>
            <a:r>
              <a:rPr lang="en"/>
              <a:t>, </a:t>
            </a:r>
            <a:r>
              <a:rPr b="1" lang="en"/>
              <a:t>test</a:t>
            </a:r>
            <a:r>
              <a:rPr lang="en"/>
              <a:t>, and </a:t>
            </a:r>
            <a:r>
              <a:rPr b="1" lang="en"/>
              <a:t>debug</a:t>
            </a:r>
            <a:r>
              <a:rPr lang="en"/>
              <a:t> their apps. 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9" name="Shape 6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0" name="Google Shape;6830;p485" title="Navigation Area (1)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3437" y="480875"/>
            <a:ext cx="5837123" cy="3736452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4" name="Shape 6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5" name="Google Shape;6835;p486"/>
          <p:cNvSpPr txBox="1"/>
          <p:nvPr>
            <p:ph type="ctrTitle"/>
          </p:nvPr>
        </p:nvSpPr>
        <p:spPr>
          <a:xfrm>
            <a:off x="207600" y="421650"/>
            <a:ext cx="85245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these tools work together?</a:t>
            </a:r>
            <a:endParaRPr/>
          </a:p>
        </p:txBody>
      </p:sp>
      <p:sp>
        <p:nvSpPr>
          <p:cNvPr id="6836" name="Google Shape;6836;p486"/>
          <p:cNvSpPr txBox="1"/>
          <p:nvPr>
            <p:ph idx="1" type="body"/>
          </p:nvPr>
        </p:nvSpPr>
        <p:spPr>
          <a:xfrm>
            <a:off x="207600" y="1297525"/>
            <a:ext cx="8524500" cy="3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en" sz="1900"/>
              <a:t>Imagine you're designing a simple app to store all of your friends’ birthdays.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/>
              <a:t>Swift</a:t>
            </a:r>
            <a:r>
              <a:rPr lang="en" sz="1900"/>
              <a:t> provides the functionality to add new birthdays and sort them by date.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b="1" lang="en" sz="1900"/>
              <a:t>SwiftUI</a:t>
            </a:r>
            <a:r>
              <a:rPr lang="en" sz="1900"/>
              <a:t> let</a:t>
            </a:r>
            <a:r>
              <a:rPr lang="en" sz="1900"/>
              <a:t>s you quickly</a:t>
            </a:r>
            <a:r>
              <a:rPr lang="en" sz="1900"/>
              <a:t> design the layout of your app with a text field to enter a friend's name and birthday and a button to add the new entry to the list.</a:t>
            </a:r>
            <a:endParaRPr sz="1900"/>
          </a:p>
          <a:p>
            <a:pPr indent="-349250" lvl="0" marL="457200" rtl="0" algn="l">
              <a:spcBef>
                <a:spcPts val="1200"/>
              </a:spcBef>
              <a:spcAft>
                <a:spcPts val="1000"/>
              </a:spcAft>
              <a:buSzPts val="1900"/>
              <a:buFont typeface="Arial"/>
              <a:buChar char="●"/>
            </a:pPr>
            <a:r>
              <a:rPr b="1" lang="en" sz="1900"/>
              <a:t>Xcode</a:t>
            </a:r>
            <a:r>
              <a:rPr lang="en" sz="1900"/>
              <a:t> brings everything together, allowing you to work with Swift and SwiftUI in one place.</a:t>
            </a:r>
            <a:endParaRPr sz="19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40" name="Shape 6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1" name="Google Shape;6841;p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4168">
            <a:off x="6604236" y="3592132"/>
            <a:ext cx="1774777" cy="1774777"/>
          </a:xfrm>
          <a:prstGeom prst="rect">
            <a:avLst/>
          </a:prstGeom>
          <a:noFill/>
          <a:ln>
            <a:noFill/>
          </a:ln>
        </p:spPr>
      </p:pic>
      <p:sp>
        <p:nvSpPr>
          <p:cNvPr id="6842" name="Google Shape;6842;p487"/>
          <p:cNvSpPr/>
          <p:nvPr/>
        </p:nvSpPr>
        <p:spPr>
          <a:xfrm>
            <a:off x="577200" y="930475"/>
            <a:ext cx="3816000" cy="1581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3" name="Google Shape;6843;p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26725">
            <a:off x="-741794" y="3815154"/>
            <a:ext cx="2089732" cy="208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4" name="Google Shape;6844;p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4168">
            <a:off x="4015911" y="561032"/>
            <a:ext cx="1774777" cy="1774777"/>
          </a:xfrm>
          <a:prstGeom prst="rect">
            <a:avLst/>
          </a:prstGeom>
          <a:noFill/>
          <a:ln>
            <a:noFill/>
          </a:ln>
        </p:spPr>
      </p:pic>
      <p:sp>
        <p:nvSpPr>
          <p:cNvPr id="6845" name="Google Shape;6845;p487"/>
          <p:cNvSpPr txBox="1"/>
          <p:nvPr/>
        </p:nvSpPr>
        <p:spPr>
          <a:xfrm>
            <a:off x="404275" y="128275"/>
            <a:ext cx="82578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Development Tools Recap</a:t>
            </a:r>
            <a:endParaRPr b="1" sz="32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846" name="Google Shape;6846;p4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2449" y="467600"/>
            <a:ext cx="1730028" cy="172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7" name="Google Shape;6847;p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84168">
            <a:off x="-1031339" y="-711893"/>
            <a:ext cx="1774777" cy="1774777"/>
          </a:xfrm>
          <a:prstGeom prst="rect">
            <a:avLst/>
          </a:prstGeom>
          <a:noFill/>
          <a:ln>
            <a:noFill/>
          </a:ln>
        </p:spPr>
      </p:pic>
      <p:sp>
        <p:nvSpPr>
          <p:cNvPr id="6848" name="Google Shape;6848;p487"/>
          <p:cNvSpPr txBox="1"/>
          <p:nvPr/>
        </p:nvSpPr>
        <p:spPr>
          <a:xfrm>
            <a:off x="8314998" y="4663225"/>
            <a:ext cx="706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800">
                <a:solidFill>
                  <a:schemeClr val="accent6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‹#›</a:t>
            </a:fld>
            <a:endParaRPr sz="1800">
              <a:solidFill>
                <a:schemeClr val="accent6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849" name="Google Shape;6849;p487"/>
          <p:cNvSpPr/>
          <p:nvPr/>
        </p:nvSpPr>
        <p:spPr>
          <a:xfrm>
            <a:off x="577200" y="3163000"/>
            <a:ext cx="3816000" cy="1581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0" name="Google Shape;6850;p487"/>
          <p:cNvSpPr/>
          <p:nvPr/>
        </p:nvSpPr>
        <p:spPr>
          <a:xfrm>
            <a:off x="4846075" y="2120500"/>
            <a:ext cx="3816000" cy="1581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1" name="Google Shape;6851;p487"/>
          <p:cNvSpPr txBox="1"/>
          <p:nvPr/>
        </p:nvSpPr>
        <p:spPr>
          <a:xfrm>
            <a:off x="753325" y="930475"/>
            <a:ext cx="2038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Xcode</a:t>
            </a:r>
            <a:endParaRPr b="1" sz="2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2" name="Google Shape;6852;p487"/>
          <p:cNvSpPr txBox="1"/>
          <p:nvPr/>
        </p:nvSpPr>
        <p:spPr>
          <a:xfrm>
            <a:off x="753325" y="1333375"/>
            <a:ext cx="32766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development environment where we code, design, and test our apps</a:t>
            </a:r>
            <a:endParaRPr sz="1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3" name="Google Shape;6853;p487"/>
          <p:cNvSpPr txBox="1"/>
          <p:nvPr/>
        </p:nvSpPr>
        <p:spPr>
          <a:xfrm>
            <a:off x="5115775" y="2473163"/>
            <a:ext cx="32766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language that allows us to tell our programs what to do</a:t>
            </a:r>
            <a:endParaRPr sz="1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4" name="Google Shape;6854;p487"/>
          <p:cNvSpPr txBox="1"/>
          <p:nvPr/>
        </p:nvSpPr>
        <p:spPr>
          <a:xfrm>
            <a:off x="5115775" y="2120500"/>
            <a:ext cx="2038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Swift</a:t>
            </a:r>
            <a:endParaRPr b="1" sz="2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5" name="Google Shape;6855;p487"/>
          <p:cNvSpPr txBox="1"/>
          <p:nvPr/>
        </p:nvSpPr>
        <p:spPr>
          <a:xfrm>
            <a:off x="753325" y="3184600"/>
            <a:ext cx="20385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SwiftUI</a:t>
            </a:r>
            <a:endParaRPr b="1" sz="22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56" name="Google Shape;6856;p487"/>
          <p:cNvSpPr txBox="1"/>
          <p:nvPr/>
        </p:nvSpPr>
        <p:spPr>
          <a:xfrm>
            <a:off x="753325" y="3553350"/>
            <a:ext cx="32766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a framework; a tool for quickly designing the user interface</a:t>
            </a:r>
            <a:endParaRPr sz="1900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0" name="Shape 6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" name="Google Shape;6861;p488"/>
          <p:cNvSpPr txBox="1"/>
          <p:nvPr>
            <p:ph type="title"/>
          </p:nvPr>
        </p:nvSpPr>
        <p:spPr>
          <a:xfrm>
            <a:off x="173000" y="79850"/>
            <a:ext cx="8800200" cy="69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/>
              <a:t>Kode with Klossy Mobile App Development Scholars</a:t>
            </a:r>
            <a:endParaRPr sz="2800"/>
          </a:p>
        </p:txBody>
      </p:sp>
      <p:sp>
        <p:nvSpPr>
          <p:cNvPr id="6862" name="Google Shape;6862;p488"/>
          <p:cNvSpPr txBox="1"/>
          <p:nvPr>
            <p:ph idx="1" type="body"/>
          </p:nvPr>
        </p:nvSpPr>
        <p:spPr>
          <a:xfrm>
            <a:off x="2497550" y="1104550"/>
            <a:ext cx="6300900" cy="15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Get ready to dive into the world of mobile app development! You'll start by learning the basics of </a:t>
            </a:r>
            <a:r>
              <a:rPr b="1" lang="en"/>
              <a:t>Swift</a:t>
            </a:r>
            <a:r>
              <a:rPr lang="en"/>
              <a:t> and mastering professional tools like </a:t>
            </a:r>
            <a:r>
              <a:rPr b="1" lang="en"/>
              <a:t>Xcode</a:t>
            </a:r>
            <a:r>
              <a:rPr lang="en"/>
              <a:t> and </a:t>
            </a:r>
            <a:r>
              <a:rPr b="1" lang="en"/>
              <a:t>SwiftUI</a:t>
            </a:r>
            <a:r>
              <a:rPr lang="en"/>
              <a:t>.</a:t>
            </a:r>
            <a:endParaRPr b="1"/>
          </a:p>
        </p:txBody>
      </p:sp>
      <p:sp>
        <p:nvSpPr>
          <p:cNvPr id="6863" name="Google Shape;6863;p488"/>
          <p:cNvSpPr txBox="1"/>
          <p:nvPr>
            <p:ph idx="2" type="body"/>
          </p:nvPr>
        </p:nvSpPr>
        <p:spPr>
          <a:xfrm>
            <a:off x="2497550" y="3105150"/>
            <a:ext cx="5992800" cy="18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Working in teams, you’ll choose a topic that excites you and create your very own mobile app! On the final day, you’ll show off your app in a live demo and celebrate everything you’ve accomplished. </a:t>
            </a:r>
            <a:r>
              <a:rPr b="1" lang="en"/>
              <a:t>Get ready to code, collaborate, and turn your ideas into reality!</a:t>
            </a:r>
            <a:endParaRPr b="1"/>
          </a:p>
        </p:txBody>
      </p:sp>
      <p:sp>
        <p:nvSpPr>
          <p:cNvPr id="6864" name="Google Shape;6864;p488"/>
          <p:cNvSpPr/>
          <p:nvPr/>
        </p:nvSpPr>
        <p:spPr>
          <a:xfrm>
            <a:off x="656850" y="3339925"/>
            <a:ext cx="1491900" cy="1488300"/>
          </a:xfrm>
          <a:prstGeom prst="ellipse">
            <a:avLst/>
          </a:prstGeom>
          <a:solidFill>
            <a:srgbClr val="FF9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65" name="Google Shape;6865;p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850" y="3339925"/>
            <a:ext cx="1491743" cy="1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6866" name="Google Shape;6866;p488"/>
          <p:cNvSpPr/>
          <p:nvPr/>
        </p:nvSpPr>
        <p:spPr>
          <a:xfrm>
            <a:off x="656850" y="1104550"/>
            <a:ext cx="1491900" cy="1488300"/>
          </a:xfrm>
          <a:prstGeom prst="ellipse">
            <a:avLst/>
          </a:prstGeom>
          <a:solidFill>
            <a:srgbClr val="409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67" name="Google Shape;6867;p4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4" y="1204087"/>
            <a:ext cx="1310249" cy="128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WK '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3FF0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025 KWK Slide Theme">
  <a:themeElements>
    <a:clrScheme name="Simple Light">
      <a:dk1>
        <a:srgbClr val="E3FF00"/>
      </a:dk1>
      <a:lt1>
        <a:srgbClr val="007052"/>
      </a:lt1>
      <a:dk2>
        <a:srgbClr val="F7F5EB"/>
      </a:dk2>
      <a:lt2>
        <a:srgbClr val="8AA6DF"/>
      </a:lt2>
      <a:accent1>
        <a:srgbClr val="0BD956"/>
      </a:accent1>
      <a:accent2>
        <a:srgbClr val="4096FA"/>
      </a:accent2>
      <a:accent3>
        <a:srgbClr val="8427C9"/>
      </a:accent3>
      <a:accent4>
        <a:srgbClr val="FF99FC"/>
      </a:accent4>
      <a:accent5>
        <a:srgbClr val="000000"/>
      </a:accent5>
      <a:accent6>
        <a:srgbClr val="FFFFFF"/>
      </a:accent6>
      <a:hlink>
        <a:srgbClr val="8427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025 KWK Slide Theme">
  <a:themeElements>
    <a:clrScheme name="Simple Light">
      <a:dk1>
        <a:srgbClr val="E3FF00"/>
      </a:dk1>
      <a:lt1>
        <a:srgbClr val="007052"/>
      </a:lt1>
      <a:dk2>
        <a:srgbClr val="F7F5EB"/>
      </a:dk2>
      <a:lt2>
        <a:srgbClr val="8AA6DF"/>
      </a:lt2>
      <a:accent1>
        <a:srgbClr val="0BD956"/>
      </a:accent1>
      <a:accent2>
        <a:srgbClr val="4096FA"/>
      </a:accent2>
      <a:accent3>
        <a:srgbClr val="8427C9"/>
      </a:accent3>
      <a:accent4>
        <a:srgbClr val="FF99FC"/>
      </a:accent4>
      <a:accent5>
        <a:srgbClr val="000000"/>
      </a:accent5>
      <a:accent6>
        <a:srgbClr val="FFFFFF"/>
      </a:accent6>
      <a:hlink>
        <a:srgbClr val="8427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025 KWK Slide Theme">
  <a:themeElements>
    <a:clrScheme name="Simple Light">
      <a:dk1>
        <a:srgbClr val="E3FF00"/>
      </a:dk1>
      <a:lt1>
        <a:srgbClr val="007052"/>
      </a:lt1>
      <a:dk2>
        <a:srgbClr val="F7F5EB"/>
      </a:dk2>
      <a:lt2>
        <a:srgbClr val="8AA6DF"/>
      </a:lt2>
      <a:accent1>
        <a:srgbClr val="0BD956"/>
      </a:accent1>
      <a:accent2>
        <a:srgbClr val="4096FA"/>
      </a:accent2>
      <a:accent3>
        <a:srgbClr val="8427C9"/>
      </a:accent3>
      <a:accent4>
        <a:srgbClr val="FF99FC"/>
      </a:accent4>
      <a:accent5>
        <a:srgbClr val="000000"/>
      </a:accent5>
      <a:accent6>
        <a:srgbClr val="FFFFFF"/>
      </a:accent6>
      <a:hlink>
        <a:srgbClr val="8427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025 KWK Slide Theme">
  <a:themeElements>
    <a:clrScheme name="Simple Light">
      <a:dk1>
        <a:srgbClr val="E3FF00"/>
      </a:dk1>
      <a:lt1>
        <a:srgbClr val="007052"/>
      </a:lt1>
      <a:dk2>
        <a:srgbClr val="F7F5EB"/>
      </a:dk2>
      <a:lt2>
        <a:srgbClr val="8AA6DF"/>
      </a:lt2>
      <a:accent1>
        <a:srgbClr val="0BD956"/>
      </a:accent1>
      <a:accent2>
        <a:srgbClr val="4096FA"/>
      </a:accent2>
      <a:accent3>
        <a:srgbClr val="8427C9"/>
      </a:accent3>
      <a:accent4>
        <a:srgbClr val="FF99FC"/>
      </a:accent4>
      <a:accent5>
        <a:srgbClr val="000000"/>
      </a:accent5>
      <a:accent6>
        <a:srgbClr val="FFFFFF"/>
      </a:accent6>
      <a:hlink>
        <a:srgbClr val="8427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2025 KWK Slide Theme">
  <a:themeElements>
    <a:clrScheme name="Simple Light">
      <a:dk1>
        <a:srgbClr val="E3FF00"/>
      </a:dk1>
      <a:lt1>
        <a:srgbClr val="007052"/>
      </a:lt1>
      <a:dk2>
        <a:srgbClr val="F7F5EB"/>
      </a:dk2>
      <a:lt2>
        <a:srgbClr val="8AA6DF"/>
      </a:lt2>
      <a:accent1>
        <a:srgbClr val="0BD956"/>
      </a:accent1>
      <a:accent2>
        <a:srgbClr val="4096FA"/>
      </a:accent2>
      <a:accent3>
        <a:srgbClr val="8427C9"/>
      </a:accent3>
      <a:accent4>
        <a:srgbClr val="FF99FC"/>
      </a:accent4>
      <a:accent5>
        <a:srgbClr val="000000"/>
      </a:accent5>
      <a:accent6>
        <a:srgbClr val="FFFFFF"/>
      </a:accent6>
      <a:hlink>
        <a:srgbClr val="8427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2025 KWK Slide Theme">
  <a:themeElements>
    <a:clrScheme name="Simple Light">
      <a:dk1>
        <a:srgbClr val="E3FF00"/>
      </a:dk1>
      <a:lt1>
        <a:srgbClr val="007052"/>
      </a:lt1>
      <a:dk2>
        <a:srgbClr val="F7F5EB"/>
      </a:dk2>
      <a:lt2>
        <a:srgbClr val="8AA6DF"/>
      </a:lt2>
      <a:accent1>
        <a:srgbClr val="0BD956"/>
      </a:accent1>
      <a:accent2>
        <a:srgbClr val="4096FA"/>
      </a:accent2>
      <a:accent3>
        <a:srgbClr val="8427C9"/>
      </a:accent3>
      <a:accent4>
        <a:srgbClr val="FF99FC"/>
      </a:accent4>
      <a:accent5>
        <a:srgbClr val="000000"/>
      </a:accent5>
      <a:accent6>
        <a:srgbClr val="FFFFFF"/>
      </a:accent6>
      <a:hlink>
        <a:srgbClr val="8427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2025 KWK Slide Theme">
  <a:themeElements>
    <a:clrScheme name="Simple Light">
      <a:dk1>
        <a:srgbClr val="E3FF00"/>
      </a:dk1>
      <a:lt1>
        <a:srgbClr val="007052"/>
      </a:lt1>
      <a:dk2>
        <a:srgbClr val="F7F5EB"/>
      </a:dk2>
      <a:lt2>
        <a:srgbClr val="8AA6DF"/>
      </a:lt2>
      <a:accent1>
        <a:srgbClr val="0BD956"/>
      </a:accent1>
      <a:accent2>
        <a:srgbClr val="4096FA"/>
      </a:accent2>
      <a:accent3>
        <a:srgbClr val="8427C9"/>
      </a:accent3>
      <a:accent4>
        <a:srgbClr val="FF99FC"/>
      </a:accent4>
      <a:accent5>
        <a:srgbClr val="000000"/>
      </a:accent5>
      <a:accent6>
        <a:srgbClr val="FFFFFF"/>
      </a:accent6>
      <a:hlink>
        <a:srgbClr val="8427C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